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1" r:id="rId3"/>
    <p:sldId id="259" r:id="rId4"/>
    <p:sldId id="260" r:id="rId5"/>
  </p:sldIdLst>
  <p:sldSz cx="12192000" cy="6858000"/>
  <p:notesSz cx="6858000" cy="9144000"/>
  <p:embeddedFontLst>
    <p:embeddedFont>
      <p:font typeface="a시월구일1" panose="02020600000000000000" pitchFamily="18" charset="-127"/>
      <p:regular r:id="rId6"/>
    </p:embeddedFont>
    <p:embeddedFont>
      <p:font typeface="a시월구일2" panose="02020600000000000000" pitchFamily="18" charset="-127"/>
      <p:regular r:id="rId7"/>
    </p:embeddedFont>
    <p:embeddedFont>
      <p:font typeface="a시월구일3" panose="02020600000000000000" pitchFamily="18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A72"/>
    <a:srgbClr val="264378"/>
    <a:srgbClr val="203864"/>
    <a:srgbClr val="233E6F"/>
    <a:srgbClr val="1B3055"/>
    <a:srgbClr val="BFDD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198DA-243D-4E24-ABB3-A8F45A342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04E3A5-FD2E-48EE-9D65-EA63F6ED4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643CC-56E4-488B-A782-82961C8B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93BA4-FFDB-4DD1-9D03-B726B0DF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20298-55B3-4961-841B-EF720772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75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4CB9B-A7B8-465A-921F-DC7914AF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5ADE5E-7BA9-45DA-A4D0-FB6B23F0F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974F5-6D0F-4F7D-8810-8BD88F74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0ED0A-6DCC-4A05-9E36-ACC44E85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0608-1FF3-4D55-96BC-4B6EEBD3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11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8B9D50-4644-4812-9966-ADDFFCB7D4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252B5F-2B17-4967-9560-A4737A84E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5984E4-3A00-41A4-B2CF-32F7D7BB1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E28DDA-CEF1-4ED0-BA8E-3B9E44E1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FCEDA-04F4-432F-ACD7-37EDF7DE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1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6B66-E624-4BC4-B67F-D98BAE7B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F8AC97-7872-4847-8C81-1A4D87B67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F3E3EC-158B-4CF6-85A3-36B443F6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3D21CD-C65E-4C31-B43D-85EA36FC4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D5C7-9972-45E0-BEB3-D0CAAC60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3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17C28-13C5-40B4-B151-57502FD3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4E715-131D-4E7F-A9C7-09D9F3FCD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4C9EF-A9ED-4159-A0C3-0F20BD73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F38CF5-7BD3-4B25-BFEB-38D87268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F36FCD-8CA9-4F8A-BEFE-8461215D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04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32E1A-2BE8-4461-B593-F6BE2F97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C9B6E-D2E1-4DAA-ADCA-DF70BB3D2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41ACC6-16DB-4C09-B761-DE36C508B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D3ACA0-A35B-43EE-9FA1-906FA9B0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AB86A4-3AA3-4BB1-A6E4-61A22458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85A060-1D0D-43D6-9F07-54D71158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57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A1424-1B6A-4B40-BA05-4606D1779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E8B4F-8857-4B9C-8AAB-2B876A070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244F5E-9750-4D2D-87E8-6BB570AC0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239EFB-8A96-4244-A116-656757DB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1E8217-73B9-4962-88C7-6C9FC6307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FCE40A-57BA-4B97-90D0-94BCE5C0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773BF4-726E-46C8-BBB9-6134F1FD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5977C1-05D6-4F41-92C7-D38FE29F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47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80A6-C5C6-4D25-AC68-7D02183B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60AE10-6B7A-48C4-B83C-475381CA9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F23899-E390-45C6-9DBB-8A0FD00E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01D519-BA1F-4DE5-8B72-3F324D68D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53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FD70F6-8F32-49F7-AD58-2AAFD8F6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1C4FF3-B340-4262-AD78-4B673E8F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DA7C2-ECE9-4F59-8EEA-BC6AB5C7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55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1A27A-9255-4F97-8840-B8E1BE7E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FC8C8-0C17-4857-99E5-D8E64E1CC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46C8F-3E18-47B6-A41E-B61A8565C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7EE184-9AFE-4638-A7CF-3E7C4094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735C1-A392-4AD4-A385-7A998142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B33E0-C712-4703-9AC0-18D9325F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50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7763-11A7-46E2-BD96-36F98EF6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A8BE28-7859-462B-B7F2-222986085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67877-8AC1-4157-8708-5380CE55F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A6C329-F367-45E2-88ED-B3C9349F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A4F364-D53F-4174-BFD2-6F865FD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BDF422-1301-4909-9127-3DBDE679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7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47DCC5-542B-41BA-9BFC-3260E0AA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0F767E-CB4A-4ED7-8EA0-C22650C0A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01A0B1-9D7C-4861-A09E-8AC42A87B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8F12F-FE37-4CCF-88DA-AA70AFB639C7}" type="datetimeFigureOut">
              <a:rPr lang="ko-KR" altLang="en-US" smtClean="0"/>
              <a:t>2020-09-24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6D0239-F7A7-45B9-882D-850764703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407CB-0788-410E-A442-E6F2F5361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B8FF5-2844-4130-93B6-59FE8CE8A3E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393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A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 descr="실외, 건물, 사람, 사람들이(가) 표시된 사진&#10;&#10;자동 생성된 설명">
            <a:extLst>
              <a:ext uri="{FF2B5EF4-FFF2-40B4-BE49-F238E27FC236}">
                <a16:creationId xmlns:a16="http://schemas.microsoft.com/office/drawing/2014/main" id="{7AA6C1FA-2DBF-4E1A-937D-DCCC28841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91961" l="1875" r="93125">
                        <a14:foregroundMark x1="9297" y1="40836" x2="7344" y2="51768"/>
                        <a14:foregroundMark x1="7344" y1="51768" x2="8203" y2="60450"/>
                        <a14:foregroundMark x1="8203" y1="60450" x2="9844" y2="65273"/>
                        <a14:foregroundMark x1="24766" y1="71222" x2="51719" y2="83119"/>
                        <a14:foregroundMark x1="86641" y1="48232" x2="90859" y2="54984"/>
                        <a14:foregroundMark x1="90859" y1="54984" x2="93281" y2="63023"/>
                        <a14:foregroundMark x1="93281" y1="63023" x2="93359" y2="72830"/>
                        <a14:foregroundMark x1="93359" y1="72830" x2="90859" y2="79421"/>
                        <a14:foregroundMark x1="89453" y1="86656" x2="10234" y2="82154"/>
                        <a14:foregroundMark x1="10234" y1="82154" x2="8125" y2="74277"/>
                        <a14:foregroundMark x1="8125" y1="74277" x2="4922" y2="68167"/>
                        <a14:foregroundMark x1="4922" y1="68167" x2="4922" y2="60129"/>
                        <a14:foregroundMark x1="8750" y1="38424" x2="1953" y2="60289"/>
                        <a14:foregroundMark x1="96172" y1="56592" x2="97969" y2="76206"/>
                        <a14:foregroundMark x1="97969" y1="76206" x2="96172" y2="86174"/>
                        <a14:foregroundMark x1="96172" y1="86174" x2="92266" y2="89871"/>
                        <a14:foregroundMark x1="92266" y1="89871" x2="89141" y2="90354"/>
                        <a14:foregroundMark x1="64766" y1="89550" x2="71797" y2="90997"/>
                        <a14:foregroundMark x1="44922" y1="91961" x2="44922" y2="91961"/>
                        <a14:foregroundMark x1="44922" y1="91961" x2="44922" y2="91961"/>
                        <a14:backgroundMark x1="5703" y1="79421" x2="3359" y2="87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529">
            <a:off x="595054" y="3835499"/>
            <a:ext cx="6358272" cy="34943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8" name="Picture 4" descr="의사협회는 왜 의대정원 확대에 반대할까 - 노컷뉴스">
            <a:extLst>
              <a:ext uri="{FF2B5EF4-FFF2-40B4-BE49-F238E27FC236}">
                <a16:creationId xmlns:a16="http://schemas.microsoft.com/office/drawing/2014/main" id="{73647E73-04BD-4FE3-8726-A07818B2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7" b="98309" l="0" r="98028">
                        <a14:foregroundMark x1="5211" y1="29810" x2="6338" y2="49471"/>
                        <a14:foregroundMark x1="10282" y1="76533" x2="47606" y2="76956"/>
                        <a14:foregroundMark x1="47606" y1="76956" x2="64648" y2="75899"/>
                        <a14:foregroundMark x1="64648" y1="75899" x2="83099" y2="63636"/>
                        <a14:foregroundMark x1="93944" y1="60042" x2="95352" y2="33192"/>
                        <a14:foregroundMark x1="72817" y1="21776" x2="71972" y2="32347"/>
                        <a14:foregroundMark x1="71972" y1="32347" x2="71972" y2="32347"/>
                        <a14:foregroundMark x1="46620" y1="20930" x2="46620" y2="23256"/>
                        <a14:foregroundMark x1="5493" y1="23679" x2="5493" y2="25581"/>
                        <a14:foregroundMark x1="0" y1="41649" x2="986" y2="43763"/>
                        <a14:foregroundMark x1="24648" y1="85412" x2="52535" y2="90063"/>
                        <a14:foregroundMark x1="52535" y1="90063" x2="76479" y2="71882"/>
                        <a14:foregroundMark x1="95775" y1="73573" x2="9437" y2="94080"/>
                        <a14:foregroundMark x1="97746" y1="20296" x2="98169" y2="35941"/>
                        <a14:foregroundMark x1="47606" y1="18816" x2="47606" y2="18816"/>
                        <a14:foregroundMark x1="48169" y1="19239" x2="46620" y2="19239"/>
                        <a14:foregroundMark x1="37324" y1="25159" x2="35211" y2="24947"/>
                        <a14:foregroundMark x1="34789" y1="25581" x2="34085" y2="25581"/>
                        <a14:foregroundMark x1="37606" y1="25159" x2="34507" y2="24524"/>
                        <a14:foregroundMark x1="36338" y1="23890" x2="34930" y2="23467"/>
                        <a14:foregroundMark x1="37606" y1="24524" x2="36056" y2="23679"/>
                        <a14:foregroundMark x1="36479" y1="23256" x2="37042" y2="23256"/>
                        <a14:foregroundMark x1="37042" y1="25581" x2="38732" y2="26850"/>
                        <a14:foregroundMark x1="20493" y1="22789" x2="19437" y2="22622"/>
                        <a14:foregroundMark x1="21866" y1="23005" x2="21701" y2="22979"/>
                        <a14:foregroundMark x1="71972" y1="21564" x2="71268" y2="25159"/>
                        <a14:foregroundMark x1="72465" y1="20719" x2="71408" y2="20085"/>
                        <a14:foregroundMark x1="72817" y1="20930" x2="72465" y2="20719"/>
                        <a14:foregroundMark x1="73258" y1="20719" x2="73239" y2="20507"/>
                        <a14:foregroundMark x1="73521" y1="23679" x2="73258" y2="20719"/>
                        <a14:foregroundMark x1="73131" y1="20719" x2="73662" y2="22199"/>
                        <a14:foregroundMark x1="72906" y1="20091" x2="73131" y2="20719"/>
                        <a14:foregroundMark x1="19718" y1="98309" x2="40000" y2="93446"/>
                        <a14:foregroundMark x1="46901" y1="18393" x2="49155" y2="17759"/>
                        <a14:foregroundMark x1="47042" y1="17970" x2="50141" y2="19450"/>
                        <a14:foregroundMark x1="48169" y1="17970" x2="48169" y2="17125"/>
                        <a14:foregroundMark x1="47465" y1="17548" x2="47465" y2="17336"/>
                        <a14:foregroundMark x1="21831" y1="23467" x2="21831" y2="23467"/>
                        <a14:foregroundMark x1="20704" y1="22622" x2="20704" y2="22622"/>
                        <a14:foregroundMark x1="73873" y1="20719" x2="73544" y2="20127"/>
                        <a14:foregroundMark x1="74225" y1="21353" x2="73873" y2="20719"/>
                        <a14:foregroundMark x1="73230" y1="20719" x2="71127" y2="23044"/>
                        <a14:foregroundMark x1="73755" y1="20138" x2="73230" y2="20719"/>
                        <a14:foregroundMark x1="72980" y1="20095" x2="72394" y2="19450"/>
                        <a14:foregroundMark x1="73547" y1="20719" x2="72998" y2="20115"/>
                        <a14:foregroundMark x1="74507" y1="21776" x2="73547" y2="20719"/>
                        <a14:foregroundMark x1="75070" y1="22833" x2="75000" y2="20719"/>
                        <a14:foregroundMark x1="70986" y1="21353" x2="69806" y2="21530"/>
                        <a14:backgroundMark x1="21268" y1="22622" x2="21268" y2="22622"/>
                        <a14:backgroundMark x1="21549" y1="22622" x2="20423" y2="22622"/>
                        <a14:backgroundMark x1="22535" y1="23256" x2="21972" y2="23256"/>
                        <a14:backgroundMark x1="75211" y1="16490" x2="71408" y2="16279"/>
                        <a14:backgroundMark x1="74366" y1="18393" x2="73803" y2="18393"/>
                        <a14:backgroundMark x1="75352" y1="20719" x2="75352" y2="20719"/>
                        <a14:backgroundMark x1="75352" y1="20719" x2="75352" y2="20719"/>
                        <a14:backgroundMark x1="69296" y1="21142" x2="69296" y2="21142"/>
                        <a14:backgroundMark x1="69296" y1="21987" x2="69859" y2="21353"/>
                        <a14:backgroundMark x1="75211" y1="21353" x2="74930" y2="20507"/>
                        <a14:backgroundMark x1="75070" y1="14376" x2="74085" y2="15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57">
            <a:off x="1563959" y="4662836"/>
            <a:ext cx="3986175" cy="27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 descr="테이블, 표지판, 남자, 카운터이(가) 표시된 사진&#10;&#10;자동 생성된 설명">
            <a:extLst>
              <a:ext uri="{FF2B5EF4-FFF2-40B4-BE49-F238E27FC236}">
                <a16:creationId xmlns:a16="http://schemas.microsoft.com/office/drawing/2014/main" id="{D5D358A3-0C58-4E23-A64F-D54CE2E49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5" b="97783" l="1800" r="97900">
                        <a14:foregroundMark x1="53000" y1="39805" x2="52733" y2="50352"/>
                        <a14:foregroundMark x1="52733" y1="50352" x2="50367" y2="58085"/>
                        <a14:foregroundMark x1="50367" y1="58085" x2="46633" y2="62250"/>
                        <a14:foregroundMark x1="46633" y1="62250" x2="44633" y2="70741"/>
                        <a14:foregroundMark x1="54700" y1="64035" x2="52200" y2="70525"/>
                        <a14:foregroundMark x1="52200" y1="70525" x2="51533" y2="78583"/>
                        <a14:foregroundMark x1="51533" y1="78583" x2="55100" y2="82423"/>
                        <a14:foregroundMark x1="91867" y1="92050" x2="8500" y2="92050"/>
                        <a14:foregroundMark x1="10300" y1="44402" x2="7100" y2="60032"/>
                        <a14:foregroundMark x1="7100" y1="60032" x2="8400" y2="68145"/>
                        <a14:foregroundMark x1="8400" y1="68145" x2="4267" y2="77447"/>
                        <a14:foregroundMark x1="92200" y1="42023" x2="96333" y2="93726"/>
                        <a14:foregroundMark x1="5433" y1="46133" x2="4700" y2="50081"/>
                        <a14:foregroundMark x1="97167" y1="39427" x2="96533" y2="39102"/>
                        <a14:foregroundMark x1="95800" y1="58843" x2="97900" y2="68632"/>
                        <a14:foregroundMark x1="13600" y1="44240" x2="9767" y2="42347"/>
                        <a14:foregroundMark x1="78233" y1="84262" x2="76700" y2="82153"/>
                        <a14:foregroundMark x1="5333" y1="90806" x2="7500" y2="98323"/>
                        <a14:foregroundMark x1="7500" y1="98323" x2="18967" y2="97783"/>
                        <a14:foregroundMark x1="18967" y1="97783" x2="19067" y2="97783"/>
                        <a14:foregroundMark x1="1800" y1="66468" x2="1800" y2="66468"/>
                        <a14:foregroundMark x1="86600" y1="69767" x2="86367" y2="59870"/>
                        <a14:backgroundMark x1="7567" y1="24662" x2="47267" y2="29313"/>
                        <a14:backgroundMark x1="47267" y1="29313" x2="70067" y2="27420"/>
                        <a14:backgroundMark x1="70067" y1="27420" x2="84100" y2="28989"/>
                        <a14:backgroundMark x1="84100" y1="28989" x2="85000" y2="28772"/>
                        <a14:backgroundMark x1="20567" y1="45646" x2="36667" y2="49054"/>
                        <a14:backgroundMark x1="74400" y1="67442" x2="69733" y2="44078"/>
                        <a14:backgroundMark x1="30633" y1="68469" x2="30067" y2="33261"/>
                        <a14:backgroundMark x1="30067" y1="33261" x2="28733" y2="30341"/>
                        <a14:backgroundMark x1="98967" y1="34289" x2="90400" y2="29151"/>
                        <a14:backgroundMark x1="89133" y1="34127" x2="89133" y2="34127"/>
                        <a14:backgroundMark x1="31800" y1="78962" x2="37600" y2="41266"/>
                        <a14:backgroundMark x1="37600" y1="41266" x2="37967" y2="40833"/>
                        <a14:backgroundMark x1="44400" y1="34451" x2="48700" y2="33099"/>
                        <a14:backgroundMark x1="48700" y1="33099" x2="49167" y2="32558"/>
                        <a14:backgroundMark x1="59667" y1="34992" x2="59667" y2="34992"/>
                        <a14:backgroundMark x1="89133" y1="22228" x2="89133" y2="22228"/>
                        <a14:backgroundMark x1="84033" y1="30503" x2="84033" y2="30503"/>
                        <a14:backgroundMark x1="81400" y1="34127" x2="81400" y2="34127"/>
                        <a14:backgroundMark x1="46967" y1="47539" x2="46967" y2="47539"/>
                        <a14:backgroundMark x1="58067" y1="46458" x2="58067" y2="46458"/>
                        <a14:backgroundMark x1="86367" y1="44240" x2="86367" y2="44240"/>
                        <a14:backgroundMark x1="99300" y1="45646" x2="99300" y2="45646"/>
                        <a14:backgroundMark x1="8400" y1="32558" x2="8400" y2="32558"/>
                        <a14:backgroundMark x1="99400" y1="40292" x2="98967" y2="52353"/>
                        <a14:backgroundMark x1="9033" y1="37372" x2="9033" y2="37372"/>
                        <a14:backgroundMark x1="48733" y1="34451" x2="48733" y2="34451"/>
                        <a14:backgroundMark x1="12633" y1="37858" x2="11400" y2="36777"/>
                        <a14:backgroundMark x1="50267" y1="34289" x2="50267" y2="34289"/>
                        <a14:backgroundMark x1="96333" y1="33153" x2="96333" y2="33153"/>
                        <a14:backgroundMark x1="95667" y1="33153" x2="95667" y2="33153"/>
                        <a14:backgroundMark x1="89300" y1="34235" x2="89300" y2="34235"/>
                        <a14:backgroundMark x1="75467" y1="70362" x2="75467" y2="74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73" y="4056919"/>
            <a:ext cx="4883956" cy="3010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7A495B-16DA-4868-BEF3-2D7EDA85BB75}"/>
              </a:ext>
            </a:extLst>
          </p:cNvPr>
          <p:cNvSpPr txBox="1"/>
          <p:nvPr/>
        </p:nvSpPr>
        <p:spPr>
          <a:xfrm>
            <a:off x="8969816" y="4845961"/>
            <a:ext cx="3222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Powered by. </a:t>
            </a:r>
            <a:r>
              <a:rPr lang="ko-KR" altLang="en-US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방송기자연합회</a:t>
            </a:r>
          </a:p>
        </p:txBody>
      </p:sp>
      <p:pic>
        <p:nvPicPr>
          <p:cNvPr id="61" name="그림 60" descr="실외, 건물, 사람, 사람들이(가) 표시된 사진&#10;&#10;자동 생성된 설명">
            <a:extLst>
              <a:ext uri="{FF2B5EF4-FFF2-40B4-BE49-F238E27FC236}">
                <a16:creationId xmlns:a16="http://schemas.microsoft.com/office/drawing/2014/main" id="{EA89D400-D1E9-4CE2-A5B8-B195A077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8" b="91961" l="1875" r="93125">
                        <a14:foregroundMark x1="9297" y1="40836" x2="7344" y2="51768"/>
                        <a14:foregroundMark x1="7344" y1="51768" x2="8203" y2="60450"/>
                        <a14:foregroundMark x1="8203" y1="60450" x2="9844" y2="65273"/>
                        <a14:foregroundMark x1="24766" y1="71222" x2="51719" y2="83119"/>
                        <a14:foregroundMark x1="86641" y1="48232" x2="90859" y2="54984"/>
                        <a14:foregroundMark x1="90859" y1="54984" x2="93281" y2="63023"/>
                        <a14:foregroundMark x1="93281" y1="63023" x2="93359" y2="72830"/>
                        <a14:foregroundMark x1="93359" y1="72830" x2="90859" y2="79421"/>
                        <a14:foregroundMark x1="89453" y1="86656" x2="10234" y2="82154"/>
                        <a14:foregroundMark x1="10234" y1="82154" x2="8125" y2="74277"/>
                        <a14:foregroundMark x1="8125" y1="74277" x2="4922" y2="68167"/>
                        <a14:foregroundMark x1="4922" y1="68167" x2="4922" y2="60129"/>
                        <a14:foregroundMark x1="8750" y1="38424" x2="1953" y2="60289"/>
                        <a14:foregroundMark x1="96172" y1="56592" x2="97969" y2="76206"/>
                        <a14:foregroundMark x1="97969" y1="76206" x2="96172" y2="86174"/>
                        <a14:foregroundMark x1="96172" y1="86174" x2="92266" y2="89871"/>
                        <a14:foregroundMark x1="92266" y1="89871" x2="89141" y2="90354"/>
                        <a14:foregroundMark x1="64766" y1="89550" x2="71797" y2="90997"/>
                        <a14:foregroundMark x1="44922" y1="91961" x2="44922" y2="91961"/>
                        <a14:foregroundMark x1="44922" y1="91961" x2="44922" y2="91961"/>
                        <a14:backgroundMark x1="5703" y1="79421" x2="3359" y2="879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529">
            <a:off x="613391" y="3838250"/>
            <a:ext cx="6358272" cy="34943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8" name="Picture 4" descr="의사협회는 왜 의대정원 확대에 반대할까 - 노컷뉴스">
            <a:extLst>
              <a:ext uri="{FF2B5EF4-FFF2-40B4-BE49-F238E27FC236}">
                <a16:creationId xmlns:a16="http://schemas.microsoft.com/office/drawing/2014/main" id="{9A1F27B7-DD49-4E43-BBE4-90F1B3A9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7" b="98309" l="0" r="98028">
                        <a14:foregroundMark x1="5211" y1="29810" x2="6338" y2="49471"/>
                        <a14:foregroundMark x1="10282" y1="76533" x2="47606" y2="76956"/>
                        <a14:foregroundMark x1="47606" y1="76956" x2="64648" y2="75899"/>
                        <a14:foregroundMark x1="64648" y1="75899" x2="83099" y2="63636"/>
                        <a14:foregroundMark x1="93944" y1="60042" x2="95352" y2="33192"/>
                        <a14:foregroundMark x1="72817" y1="21776" x2="71972" y2="32347"/>
                        <a14:foregroundMark x1="71972" y1="32347" x2="71972" y2="32347"/>
                        <a14:foregroundMark x1="46620" y1="20930" x2="46620" y2="23256"/>
                        <a14:foregroundMark x1="5493" y1="23679" x2="5493" y2="25581"/>
                        <a14:foregroundMark x1="0" y1="41649" x2="986" y2="43763"/>
                        <a14:foregroundMark x1="24648" y1="85412" x2="52535" y2="90063"/>
                        <a14:foregroundMark x1="52535" y1="90063" x2="76479" y2="71882"/>
                        <a14:foregroundMark x1="95775" y1="73573" x2="9437" y2="94080"/>
                        <a14:foregroundMark x1="97746" y1="20296" x2="98169" y2="35941"/>
                        <a14:foregroundMark x1="47606" y1="18816" x2="47606" y2="18816"/>
                        <a14:foregroundMark x1="48169" y1="19239" x2="46620" y2="19239"/>
                        <a14:foregroundMark x1="37324" y1="25159" x2="35211" y2="24947"/>
                        <a14:foregroundMark x1="34789" y1="25581" x2="34085" y2="25581"/>
                        <a14:foregroundMark x1="37606" y1="25159" x2="34507" y2="24524"/>
                        <a14:foregroundMark x1="36338" y1="23890" x2="34930" y2="23467"/>
                        <a14:foregroundMark x1="37606" y1="24524" x2="36056" y2="23679"/>
                        <a14:foregroundMark x1="36479" y1="23256" x2="37042" y2="23256"/>
                        <a14:foregroundMark x1="37042" y1="25581" x2="38732" y2="26850"/>
                        <a14:foregroundMark x1="20493" y1="22789" x2="19437" y2="22622"/>
                        <a14:foregroundMark x1="21866" y1="23005" x2="21701" y2="22979"/>
                        <a14:foregroundMark x1="71972" y1="21564" x2="71268" y2="25159"/>
                        <a14:foregroundMark x1="72465" y1="20719" x2="71408" y2="20085"/>
                        <a14:foregroundMark x1="72817" y1="20930" x2="72465" y2="20719"/>
                        <a14:foregroundMark x1="73258" y1="20719" x2="73239" y2="20507"/>
                        <a14:foregroundMark x1="73521" y1="23679" x2="73258" y2="20719"/>
                        <a14:foregroundMark x1="73131" y1="20719" x2="73662" y2="22199"/>
                        <a14:foregroundMark x1="72906" y1="20091" x2="73131" y2="20719"/>
                        <a14:foregroundMark x1="19718" y1="98309" x2="40000" y2="93446"/>
                        <a14:foregroundMark x1="46901" y1="18393" x2="49155" y2="17759"/>
                        <a14:foregroundMark x1="47042" y1="17970" x2="50141" y2="19450"/>
                        <a14:foregroundMark x1="48169" y1="17970" x2="48169" y2="17125"/>
                        <a14:foregroundMark x1="47465" y1="17548" x2="47465" y2="17336"/>
                        <a14:foregroundMark x1="21831" y1="23467" x2="21831" y2="23467"/>
                        <a14:foregroundMark x1="20704" y1="22622" x2="20704" y2="22622"/>
                        <a14:foregroundMark x1="73873" y1="20719" x2="73544" y2="20127"/>
                        <a14:foregroundMark x1="74225" y1="21353" x2="73873" y2="20719"/>
                        <a14:foregroundMark x1="73230" y1="20719" x2="71127" y2="23044"/>
                        <a14:foregroundMark x1="73755" y1="20138" x2="73230" y2="20719"/>
                        <a14:foregroundMark x1="72980" y1="20095" x2="72394" y2="19450"/>
                        <a14:foregroundMark x1="73547" y1="20719" x2="72998" y2="20115"/>
                        <a14:foregroundMark x1="74507" y1="21776" x2="73547" y2="20719"/>
                        <a14:foregroundMark x1="75070" y1="22833" x2="75000" y2="20719"/>
                        <a14:foregroundMark x1="70986" y1="21353" x2="69806" y2="21530"/>
                        <a14:backgroundMark x1="21268" y1="22622" x2="21268" y2="22622"/>
                        <a14:backgroundMark x1="21549" y1="22622" x2="20423" y2="22622"/>
                        <a14:backgroundMark x1="22535" y1="23256" x2="21972" y2="23256"/>
                        <a14:backgroundMark x1="75211" y1="16490" x2="71408" y2="16279"/>
                        <a14:backgroundMark x1="74366" y1="18393" x2="73803" y2="18393"/>
                        <a14:backgroundMark x1="75352" y1="20719" x2="75352" y2="20719"/>
                        <a14:backgroundMark x1="75352" y1="20719" x2="75352" y2="20719"/>
                        <a14:backgroundMark x1="69296" y1="21142" x2="69296" y2="21142"/>
                        <a14:backgroundMark x1="69296" y1="21987" x2="69859" y2="21353"/>
                        <a14:backgroundMark x1="75211" y1="21353" x2="74930" y2="20507"/>
                        <a14:backgroundMark x1="75070" y1="14376" x2="74085" y2="15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57">
            <a:off x="1582296" y="4665587"/>
            <a:ext cx="3986175" cy="279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의사 인력 없다는 현장 아우성에 뒷짐지고 있는 醫·病·政 - 메디칼업저버">
            <a:extLst>
              <a:ext uri="{FF2B5EF4-FFF2-40B4-BE49-F238E27FC236}">
                <a16:creationId xmlns:a16="http://schemas.microsoft.com/office/drawing/2014/main" id="{D25B6E22-1EA8-4987-86A4-37098F01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50" b="97250" l="10000" r="97167">
                        <a14:foregroundMark x1="55000" y1="25250" x2="86667" y2="79000"/>
                        <a14:foregroundMark x1="90667" y1="31500" x2="78833" y2="84750"/>
                        <a14:foregroundMark x1="78833" y1="84750" x2="65833" y2="68750"/>
                        <a14:foregroundMark x1="65833" y1="68750" x2="60167" y2="38500"/>
                        <a14:foregroundMark x1="60167" y1="38500" x2="77667" y2="34250"/>
                        <a14:foregroundMark x1="77667" y1="34250" x2="84833" y2="67250"/>
                        <a14:foregroundMark x1="84833" y1="67250" x2="76833" y2="82500"/>
                        <a14:foregroundMark x1="76833" y1="82500" x2="66333" y2="75750"/>
                        <a14:foregroundMark x1="66333" y1="75750" x2="59667" y2="54750"/>
                        <a14:foregroundMark x1="59667" y1="54750" x2="57667" y2="33000"/>
                        <a14:foregroundMark x1="57667" y1="33000" x2="47833" y2="35250"/>
                        <a14:foregroundMark x1="47833" y1="35250" x2="61000" y2="39500"/>
                        <a14:foregroundMark x1="61000" y1="39500" x2="81667" y2="35250"/>
                        <a14:foregroundMark x1="81667" y1="35250" x2="85000" y2="50750"/>
                        <a14:foregroundMark x1="85000" y1="50750" x2="81000" y2="63500"/>
                        <a14:foregroundMark x1="81000" y1="63500" x2="65833" y2="51500"/>
                        <a14:foregroundMark x1="65833" y1="51500" x2="67333" y2="31500"/>
                        <a14:foregroundMark x1="67333" y1="31500" x2="76500" y2="24000"/>
                        <a14:foregroundMark x1="76500" y1="24000" x2="84500" y2="42250"/>
                        <a14:foregroundMark x1="84500" y1="42250" x2="76333" y2="51250"/>
                        <a14:foregroundMark x1="76333" y1="51250" x2="73167" y2="39000"/>
                        <a14:foregroundMark x1="73167" y1="39000" x2="78167" y2="57000"/>
                        <a14:foregroundMark x1="78167" y1="57000" x2="66500" y2="79250"/>
                        <a14:foregroundMark x1="66500" y1="79250" x2="66000" y2="60500"/>
                        <a14:foregroundMark x1="66000" y1="60500" x2="75167" y2="58250"/>
                        <a14:foregroundMark x1="75167" y1="58250" x2="85833" y2="81250"/>
                        <a14:foregroundMark x1="85833" y1="81250" x2="86000" y2="84250"/>
                        <a14:foregroundMark x1="28667" y1="18750" x2="20333" y2="21250"/>
                        <a14:foregroundMark x1="20333" y1="21250" x2="23000" y2="64000"/>
                        <a14:foregroundMark x1="23000" y1="64000" x2="16667" y2="89000"/>
                        <a14:foregroundMark x1="16667" y1="89000" x2="26500" y2="94000"/>
                        <a14:foregroundMark x1="26500" y1="94000" x2="54167" y2="82250"/>
                        <a14:foregroundMark x1="54167" y1="82250" x2="54333" y2="82250"/>
                        <a14:foregroundMark x1="23333" y1="13500" x2="19000" y2="25750"/>
                        <a14:foregroundMark x1="19000" y1="25750" x2="15000" y2="95750"/>
                        <a14:foregroundMark x1="26667" y1="36750" x2="41333" y2="74500"/>
                        <a14:foregroundMark x1="41333" y1="74500" x2="48500" y2="82750"/>
                        <a14:foregroundMark x1="51833" y1="67000" x2="43833" y2="61250"/>
                        <a14:foregroundMark x1="43833" y1="61250" x2="43667" y2="61250"/>
                        <a14:foregroundMark x1="55167" y1="87000" x2="24833" y2="97250"/>
                        <a14:foregroundMark x1="24833" y1="97250" x2="23833" y2="97250"/>
                        <a14:foregroundMark x1="15333" y1="53250" x2="12833" y2="96250"/>
                        <a14:foregroundMark x1="29597" y1="5250" x2="29667" y2="4750"/>
                        <a14:foregroundMark x1="29516" y1="5826" x2="29597" y2="5250"/>
                        <a14:foregroundMark x1="27000" y1="23750" x2="29135" y2="8541"/>
                        <a14:foregroundMark x1="23193" y1="6484" x2="20333" y2="7250"/>
                        <a14:foregroundMark x1="29523" y1="4789" x2="29213" y2="4872"/>
                        <a14:foregroundMark x1="29667" y1="4750" x2="29574" y2="4775"/>
                        <a14:foregroundMark x1="20333" y1="7250" x2="19500" y2="13750"/>
                        <a14:foregroundMark x1="50667" y1="47000" x2="51667" y2="16500"/>
                        <a14:foregroundMark x1="59667" y1="34250" x2="81667" y2="26250"/>
                        <a14:foregroundMark x1="81667" y1="26250" x2="90000" y2="25750"/>
                        <a14:foregroundMark x1="66000" y1="37500" x2="91500" y2="77250"/>
                        <a14:foregroundMark x1="91500" y1="77250" x2="91667" y2="79500"/>
                        <a14:foregroundMark x1="52000" y1="81750" x2="40833" y2="59250"/>
                        <a14:foregroundMark x1="53500" y1="71750" x2="57000" y2="94000"/>
                        <a14:foregroundMark x1="28500" y1="82250" x2="27667" y2="66750"/>
                        <a14:foregroundMark x1="27667" y1="66750" x2="27500" y2="67000"/>
                        <a14:foregroundMark x1="18333" y1="12500" x2="15500" y2="24500"/>
                        <a14:foregroundMark x1="15500" y1="24500" x2="15500" y2="25000"/>
                        <a14:foregroundMark x1="18833" y1="10250" x2="16000" y2="18000"/>
                        <a14:foregroundMark x1="16167" y1="21500" x2="19833" y2="9500"/>
                        <a14:foregroundMark x1="19833" y1="9500" x2="28667" y2="10000"/>
                        <a14:foregroundMark x1="28667" y1="10000" x2="32000" y2="23750"/>
                        <a14:foregroundMark x1="32000" y1="23750" x2="31000" y2="36500"/>
                        <a14:foregroundMark x1="31000" y1="36500" x2="30833" y2="37000"/>
                        <a14:foregroundMark x1="43833" y1="13500" x2="46333" y2="39750"/>
                        <a14:foregroundMark x1="96167" y1="13500" x2="97167" y2="89750"/>
                        <a14:foregroundMark x1="45500" y1="97250" x2="50833" y2="96000"/>
                        <a14:foregroundMark x1="21833" y1="33250" x2="24500" y2="37000"/>
                        <a14:foregroundMark x1="23833" y1="31250" x2="21833" y2="26750"/>
                        <a14:foregroundMark x1="16369" y1="9572" x2="21087" y2="6484"/>
                        <a14:backgroundMark x1="34000" y1="33750" x2="38667" y2="36500"/>
                        <a14:backgroundMark x1="46500" y1="3250" x2="70500" y2="2250"/>
                        <a14:backgroundMark x1="70500" y1="2250" x2="88000" y2="4000"/>
                        <a14:backgroundMark x1="27333" y1="2000" x2="13500" y2="2000"/>
                        <a14:backgroundMark x1="29333" y1="5250" x2="29333" y2="5250"/>
                        <a14:backgroundMark x1="29333" y1="5250" x2="27333" y2="3500"/>
                        <a14:backgroundMark x1="29833" y1="6250" x2="29833" y2="6000"/>
                        <a14:backgroundMark x1="15000" y1="8250" x2="13000" y2="12250"/>
                        <a14:backgroundMark x1="40000" y1="37000" x2="41500" y2="40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25663">
            <a:off x="9018370" y="4629326"/>
            <a:ext cx="2537798" cy="169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포토] 전남지역 의대 신설 추진 기자회견 - 열린뉴스통신">
            <a:extLst>
              <a:ext uri="{FF2B5EF4-FFF2-40B4-BE49-F238E27FC236}">
                <a16:creationId xmlns:a16="http://schemas.microsoft.com/office/drawing/2014/main" id="{037570A7-E79C-43E2-B22B-F140258B3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51" b="98596" l="10000" r="97833">
                        <a14:foregroundMark x1="50833" y1="28090" x2="53333" y2="70225"/>
                        <a14:foregroundMark x1="53333" y1="70225" x2="51667" y2="86517"/>
                        <a14:foregroundMark x1="51667" y1="86517" x2="43167" y2="93539"/>
                        <a14:foregroundMark x1="43167" y1="93539" x2="38667" y2="81742"/>
                        <a14:foregroundMark x1="38667" y1="81742" x2="42167" y2="64888"/>
                        <a14:foregroundMark x1="42167" y1="64888" x2="41500" y2="44382"/>
                        <a14:foregroundMark x1="41833" y1="21348" x2="41500" y2="54775"/>
                        <a14:foregroundMark x1="41500" y1="54775" x2="38667" y2="67416"/>
                        <a14:foregroundMark x1="39167" y1="43258" x2="38667" y2="64607"/>
                        <a14:foregroundMark x1="42833" y1="29494" x2="47500" y2="50562"/>
                        <a14:foregroundMark x1="41167" y1="32865" x2="38833" y2="43258"/>
                        <a14:foregroundMark x1="37167" y1="46348" x2="35500" y2="63483"/>
                        <a14:foregroundMark x1="42833" y1="14607" x2="38667" y2="45225"/>
                        <a14:foregroundMark x1="38833" y1="33989" x2="37333" y2="47191"/>
                        <a14:foregroundMark x1="16833" y1="25843" x2="14333" y2="83146"/>
                        <a14:foregroundMark x1="23000" y1="43539" x2="17833" y2="88764"/>
                        <a14:foregroundMark x1="14500" y1="91854" x2="19333" y2="96910"/>
                        <a14:foregroundMark x1="26667" y1="53371" x2="21167" y2="99719"/>
                        <a14:foregroundMark x1="12667" y1="51404" x2="10000" y2="66292"/>
                        <a14:foregroundMark x1="10000" y1="66292" x2="13167" y2="82303"/>
                        <a14:foregroundMark x1="13167" y1="82303" x2="13667" y2="96629"/>
                        <a14:foregroundMark x1="14500" y1="44101" x2="12000" y2="50562"/>
                        <a14:foregroundMark x1="46333" y1="55618" x2="54333" y2="61798"/>
                        <a14:foregroundMark x1="54333" y1="61798" x2="56667" y2="90169"/>
                        <a14:foregroundMark x1="87333" y1="26404" x2="88500" y2="82584"/>
                        <a14:foregroundMark x1="88500" y1="82584" x2="83167" y2="69663"/>
                        <a14:foregroundMark x1="83167" y1="69663" x2="84333" y2="52809"/>
                        <a14:foregroundMark x1="84333" y1="52809" x2="91333" y2="64045"/>
                        <a14:foregroundMark x1="91333" y1="64045" x2="91333" y2="89888"/>
                        <a14:foregroundMark x1="91333" y1="54213" x2="91667" y2="91854"/>
                        <a14:foregroundMark x1="91667" y1="91854" x2="84167" y2="78933"/>
                        <a14:foregroundMark x1="84167" y1="78933" x2="82833" y2="47753"/>
                        <a14:foregroundMark x1="82833" y1="47753" x2="91500" y2="48034"/>
                        <a14:foregroundMark x1="91500" y1="48034" x2="91667" y2="49719"/>
                        <a14:foregroundMark x1="95167" y1="48034" x2="94500" y2="90449"/>
                        <a14:foregroundMark x1="94500" y1="90449" x2="86000" y2="99157"/>
                        <a14:foregroundMark x1="86000" y1="99157" x2="84667" y2="80337"/>
                        <a14:foregroundMark x1="89833" y1="41573" x2="94500" y2="53371"/>
                        <a14:foregroundMark x1="94500" y1="53371" x2="94500" y2="59270"/>
                        <a14:foregroundMark x1="97833" y1="48315" x2="97833" y2="56742"/>
                        <a14:foregroundMark x1="77333" y1="78652" x2="82667" y2="78933"/>
                        <a14:foregroundMark x1="40333" y1="28652" x2="39333" y2="33427"/>
                        <a14:foregroundMark x1="40333" y1="28371" x2="38333" y2="35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120" y="4223476"/>
            <a:ext cx="4062832" cy="24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 descr="테이블, 표지판, 남자, 카운터이(가) 표시된 사진&#10;&#10;자동 생성된 설명">
            <a:extLst>
              <a:ext uri="{FF2B5EF4-FFF2-40B4-BE49-F238E27FC236}">
                <a16:creationId xmlns:a16="http://schemas.microsoft.com/office/drawing/2014/main" id="{0AEFE44C-191A-4FDC-9EEC-1FC8D3E22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35" b="97783" l="1800" r="97900">
                        <a14:foregroundMark x1="53000" y1="39805" x2="52733" y2="50352"/>
                        <a14:foregroundMark x1="52733" y1="50352" x2="50367" y2="58085"/>
                        <a14:foregroundMark x1="50367" y1="58085" x2="46633" y2="62250"/>
                        <a14:foregroundMark x1="46633" y1="62250" x2="44633" y2="70741"/>
                        <a14:foregroundMark x1="54700" y1="64035" x2="52200" y2="70525"/>
                        <a14:foregroundMark x1="52200" y1="70525" x2="51533" y2="78583"/>
                        <a14:foregroundMark x1="51533" y1="78583" x2="55100" y2="82423"/>
                        <a14:foregroundMark x1="91867" y1="92050" x2="8500" y2="92050"/>
                        <a14:foregroundMark x1="10300" y1="44402" x2="7100" y2="60032"/>
                        <a14:foregroundMark x1="7100" y1="60032" x2="8400" y2="68145"/>
                        <a14:foregroundMark x1="8400" y1="68145" x2="4267" y2="77447"/>
                        <a14:foregroundMark x1="92200" y1="42023" x2="96333" y2="93726"/>
                        <a14:foregroundMark x1="5433" y1="46133" x2="4700" y2="50081"/>
                        <a14:foregroundMark x1="97167" y1="39427" x2="96533" y2="39102"/>
                        <a14:foregroundMark x1="95800" y1="58843" x2="97900" y2="68632"/>
                        <a14:foregroundMark x1="13600" y1="44240" x2="9767" y2="42347"/>
                        <a14:foregroundMark x1="78233" y1="84262" x2="76700" y2="82153"/>
                        <a14:foregroundMark x1="5333" y1="90806" x2="7500" y2="98323"/>
                        <a14:foregroundMark x1="7500" y1="98323" x2="18967" y2="97783"/>
                        <a14:foregroundMark x1="18967" y1="97783" x2="19067" y2="97783"/>
                        <a14:foregroundMark x1="1800" y1="66468" x2="1800" y2="66468"/>
                        <a14:foregroundMark x1="86600" y1="69767" x2="86367" y2="59870"/>
                        <a14:backgroundMark x1="7567" y1="24662" x2="47267" y2="29313"/>
                        <a14:backgroundMark x1="47267" y1="29313" x2="70067" y2="27420"/>
                        <a14:backgroundMark x1="70067" y1="27420" x2="84100" y2="28989"/>
                        <a14:backgroundMark x1="84100" y1="28989" x2="85000" y2="28772"/>
                        <a14:backgroundMark x1="20567" y1="45646" x2="36667" y2="49054"/>
                        <a14:backgroundMark x1="74400" y1="67442" x2="69733" y2="44078"/>
                        <a14:backgroundMark x1="30633" y1="68469" x2="30067" y2="33261"/>
                        <a14:backgroundMark x1="30067" y1="33261" x2="28733" y2="30341"/>
                        <a14:backgroundMark x1="98967" y1="34289" x2="90400" y2="29151"/>
                        <a14:backgroundMark x1="89133" y1="34127" x2="89133" y2="34127"/>
                        <a14:backgroundMark x1="31800" y1="78962" x2="37600" y2="41266"/>
                        <a14:backgroundMark x1="37600" y1="41266" x2="37967" y2="40833"/>
                        <a14:backgroundMark x1="44400" y1="34451" x2="48700" y2="33099"/>
                        <a14:backgroundMark x1="48700" y1="33099" x2="49167" y2="32558"/>
                        <a14:backgroundMark x1="59667" y1="34992" x2="59667" y2="34992"/>
                        <a14:backgroundMark x1="89133" y1="22228" x2="89133" y2="22228"/>
                        <a14:backgroundMark x1="84033" y1="30503" x2="84033" y2="30503"/>
                        <a14:backgroundMark x1="81400" y1="34127" x2="81400" y2="34127"/>
                        <a14:backgroundMark x1="46967" y1="47539" x2="46967" y2="47539"/>
                        <a14:backgroundMark x1="58067" y1="46458" x2="58067" y2="46458"/>
                        <a14:backgroundMark x1="86367" y1="44240" x2="86367" y2="44240"/>
                        <a14:backgroundMark x1="99300" y1="45646" x2="99300" y2="45646"/>
                        <a14:backgroundMark x1="8400" y1="32558" x2="8400" y2="32558"/>
                        <a14:backgroundMark x1="99400" y1="40292" x2="98967" y2="52353"/>
                        <a14:backgroundMark x1="9033" y1="37372" x2="9033" y2="37372"/>
                        <a14:backgroundMark x1="48733" y1="34451" x2="48733" y2="34451"/>
                        <a14:backgroundMark x1="12633" y1="37858" x2="11400" y2="36777"/>
                        <a14:backgroundMark x1="50267" y1="34289" x2="50267" y2="34289"/>
                        <a14:backgroundMark x1="96333" y1="33153" x2="96333" y2="33153"/>
                        <a14:backgroundMark x1="95667" y1="33153" x2="95667" y2="33153"/>
                        <a14:backgroundMark x1="89300" y1="34235" x2="89300" y2="34235"/>
                        <a14:backgroundMark x1="75467" y1="70362" x2="75467" y2="74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10" y="4059670"/>
            <a:ext cx="4883956" cy="3010143"/>
          </a:xfrm>
          <a:prstGeom prst="rect">
            <a:avLst/>
          </a:prstGeom>
          <a:effectLst>
            <a:softEdge rad="0"/>
          </a:effec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50BBB1B-8F24-42DA-8ADE-B6346BDEE9FD}"/>
              </a:ext>
            </a:extLst>
          </p:cNvPr>
          <p:cNvSpPr/>
          <p:nvPr/>
        </p:nvSpPr>
        <p:spPr>
          <a:xfrm>
            <a:off x="-197665" y="-116636"/>
            <a:ext cx="12529651" cy="757175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6B55B98E-1F5A-4E46-B8AA-B5EF1C1D36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2364" b="95152" l="61547" r="97386">
                        <a14:foregroundMark x1="91122" y1="36929" x2="93954" y2="87394"/>
                        <a14:foregroundMark x1="93954" y1="87394" x2="87854" y2="90384"/>
                        <a14:foregroundMark x1="87854" y1="90384" x2="82734" y2="86263"/>
                        <a14:foregroundMark x1="82734" y1="86263" x2="80828" y2="79960"/>
                        <a14:foregroundMark x1="80828" y1="79960" x2="75218" y2="75273"/>
                        <a14:foregroundMark x1="75218" y1="75273" x2="68355" y2="81333"/>
                        <a14:foregroundMark x1="68355" y1="81333" x2="63344" y2="76364"/>
                        <a14:foregroundMark x1="63344" y1="76364" x2="71351" y2="73616"/>
                        <a14:foregroundMark x1="71351" y1="73616" x2="75272" y2="68970"/>
                        <a14:foregroundMark x1="75272" y1="68970" x2="76797" y2="53899"/>
                        <a14:foregroundMark x1="76797" y1="53899" x2="74401" y2="48121"/>
                        <a14:foregroundMark x1="74401" y1="48121" x2="81863" y2="47798"/>
                        <a14:foregroundMark x1="81863" y1="47798" x2="84913" y2="52929"/>
                        <a14:foregroundMark x1="84913" y1="52929" x2="85566" y2="64242"/>
                        <a14:foregroundMark x1="85566" y1="64242" x2="88725" y2="36202"/>
                        <a14:foregroundMark x1="88725" y1="36202" x2="93137" y2="79071"/>
                        <a14:foregroundMark x1="93137" y1="79071" x2="89434" y2="87030"/>
                        <a14:foregroundMark x1="89434" y1="87030" x2="80174" y2="88768"/>
                        <a14:foregroundMark x1="80174" y1="88768" x2="83769" y2="94424"/>
                        <a14:foregroundMark x1="83769" y1="94424" x2="75163" y2="92000"/>
                        <a14:foregroundMark x1="75163" y1="92000" x2="74673" y2="78828"/>
                        <a14:foregroundMark x1="74673" y1="78828" x2="81863" y2="73091"/>
                        <a14:foregroundMark x1="81863" y1="73091" x2="82462" y2="58586"/>
                        <a14:foregroundMark x1="82462" y1="58586" x2="96351" y2="37899"/>
                        <a14:foregroundMark x1="96351" y1="37899" x2="90251" y2="34424"/>
                        <a14:foregroundMark x1="90251" y1="34424" x2="91449" y2="40646"/>
                        <a14:foregroundMark x1="91449" y1="40646" x2="89107" y2="23152"/>
                        <a14:foregroundMark x1="89107" y1="23152" x2="84314" y2="16162"/>
                        <a14:foregroundMark x1="84314" y1="16162" x2="80120" y2="24364"/>
                        <a14:foregroundMark x1="80120" y1="24364" x2="73529" y2="19071"/>
                        <a14:foregroundMark x1="73529" y1="19071" x2="80120" y2="13737"/>
                        <a14:foregroundMark x1="80120" y1="13737" x2="88290" y2="14747"/>
                        <a14:foregroundMark x1="88290" y1="14747" x2="93736" y2="20040"/>
                        <a14:foregroundMark x1="93736" y1="20040" x2="90741" y2="28202"/>
                        <a14:foregroundMark x1="79739" y1="11879" x2="87854" y2="12444"/>
                        <a14:foregroundMark x1="87854" y1="12444" x2="93246" y2="17172"/>
                        <a14:foregroundMark x1="93246" y1="17172" x2="95044" y2="20040"/>
                        <a14:foregroundMark x1="95370" y1="43515" x2="97059" y2="94141"/>
                        <a14:foregroundMark x1="97059" y1="94141" x2="90033" y2="97414"/>
                        <a14:foregroundMark x1="90033" y1="97414" x2="75708" y2="92000"/>
                        <a14:foregroundMark x1="75708" y1="92000" x2="71405" y2="85576"/>
                        <a14:foregroundMark x1="71405" y1="85576" x2="64270" y2="83515"/>
                        <a14:foregroundMark x1="64270" y1="83515" x2="61656" y2="78141"/>
                        <a14:foregroundMark x1="61656" y1="78141" x2="70861" y2="81697"/>
                        <a14:foregroundMark x1="70861" y1="81697" x2="77397" y2="88768"/>
                        <a14:foregroundMark x1="77397" y1="88768" x2="78159" y2="94869"/>
                        <a14:foregroundMark x1="78159" y1="94869" x2="86220" y2="89980"/>
                        <a14:foregroundMark x1="86220" y1="89980" x2="88181" y2="81859"/>
                        <a14:foregroundMark x1="88181" y1="81859" x2="86329" y2="68081"/>
                        <a14:foregroundMark x1="86329" y1="68081" x2="89597" y2="61293"/>
                        <a14:foregroundMark x1="89597" y1="61293" x2="95643" y2="54949"/>
                        <a14:foregroundMark x1="95643" y1="54949" x2="97386" y2="48081"/>
                        <a14:foregroundMark x1="97386" y1="48081" x2="95370" y2="47313"/>
                        <a14:foregroundMark x1="76743" y1="96202" x2="95153" y2="95152"/>
                        <a14:foregroundMark x1="95153" y1="95152" x2="95370" y2="9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557"/>
          <a:stretch/>
        </p:blipFill>
        <p:spPr>
          <a:xfrm>
            <a:off x="10732611" y="2249055"/>
            <a:ext cx="1876490" cy="559639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1" name="그림 40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89CC845C-553E-4E68-AE93-7BDC8CFDFC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596" b="92162" l="4303" r="40414">
                        <a14:foregroundMark x1="21296" y1="9131" x2="12037" y2="24404"/>
                        <a14:foregroundMark x1="12037" y1="24404" x2="11057" y2="35556"/>
                        <a14:foregroundMark x1="11057" y1="35556" x2="17429" y2="49091"/>
                        <a14:foregroundMark x1="17429" y1="49091" x2="12037" y2="57778"/>
                        <a14:foregroundMark x1="12037" y1="57778" x2="21569" y2="74061"/>
                        <a14:foregroundMark x1="21569" y1="74061" x2="14542" y2="71556"/>
                        <a14:foregroundMark x1="14542" y1="71556" x2="8551" y2="59192"/>
                        <a14:foregroundMark x1="8551" y1="59192" x2="10839" y2="50424"/>
                        <a14:foregroundMark x1="10839" y1="50424" x2="17211" y2="43030"/>
                        <a14:foregroundMark x1="17211" y1="43030" x2="26525" y2="49939"/>
                        <a14:foregroundMark x1="26525" y1="49939" x2="31264" y2="64202"/>
                        <a14:foregroundMark x1="31264" y1="64202" x2="29847" y2="70101"/>
                        <a14:foregroundMark x1="29847" y1="70101" x2="23203" y2="72970"/>
                        <a14:foregroundMark x1="23203" y1="72970" x2="10948" y2="67354"/>
                        <a14:foregroundMark x1="10948" y1="67354" x2="6481" y2="58263"/>
                        <a14:foregroundMark x1="6481" y1="58263" x2="8279" y2="52162"/>
                        <a14:foregroundMark x1="8279" y1="52162" x2="17375" y2="55838"/>
                        <a14:foregroundMark x1="17375" y1="55838" x2="28322" y2="70384"/>
                        <a14:foregroundMark x1="28322" y1="70384" x2="30501" y2="76929"/>
                        <a14:foregroundMark x1="30501" y1="76929" x2="23693" y2="82141"/>
                        <a14:foregroundMark x1="23693" y1="82141" x2="16013" y2="75919"/>
                        <a14:foregroundMark x1="16013" y1="75919" x2="12908" y2="65293"/>
                        <a14:foregroundMark x1="12908" y1="65293" x2="23965" y2="75596"/>
                        <a14:foregroundMark x1="23965" y1="75596" x2="12527" y2="65172"/>
                        <a14:foregroundMark x1="12527" y1="65172" x2="10675" y2="51879"/>
                        <a14:foregroundMark x1="10675" y1="51879" x2="12200" y2="38909"/>
                        <a14:foregroundMark x1="12200" y1="38909" x2="9695" y2="32929"/>
                        <a14:foregroundMark x1="9695" y1="32929" x2="8333" y2="40040"/>
                        <a14:foregroundMark x1="8333" y1="40040" x2="15359" y2="61333"/>
                        <a14:foregroundMark x1="15359" y1="61333" x2="11874" y2="83394"/>
                        <a14:foregroundMark x1="11874" y1="83394" x2="5065" y2="85293"/>
                        <a14:foregroundMark x1="5065" y1="85293" x2="16776" y2="87030"/>
                        <a14:foregroundMark x1="16776" y1="87030" x2="28431" y2="79556"/>
                        <a14:foregroundMark x1="28431" y1="79556" x2="40686" y2="79475"/>
                        <a14:foregroundMark x1="40686" y1="79475" x2="32190" y2="77980"/>
                        <a14:foregroundMark x1="32190" y1="77980" x2="21678" y2="63758"/>
                        <a14:foregroundMark x1="21678" y1="63758" x2="19717" y2="54707"/>
                        <a14:foregroundMark x1="19717" y1="54707" x2="28540" y2="61657"/>
                        <a14:foregroundMark x1="28540" y1="61657" x2="16449" y2="49253"/>
                        <a14:foregroundMark x1="16449" y1="49253" x2="15959" y2="33899"/>
                        <a14:foregroundMark x1="15959" y1="33899" x2="24074" y2="37616"/>
                        <a14:foregroundMark x1="24074" y1="37616" x2="23856" y2="43192"/>
                        <a14:foregroundMark x1="23856" y1="43192" x2="11438" y2="14586"/>
                        <a14:foregroundMark x1="11438" y1="14586" x2="9205" y2="22061"/>
                        <a14:foregroundMark x1="9205" y1="22061" x2="7026" y2="16566"/>
                        <a14:foregroundMark x1="7026" y1="16566" x2="11928" y2="9091"/>
                        <a14:foregroundMark x1="11928" y1="9091" x2="21569" y2="7596"/>
                        <a14:foregroundMark x1="21569" y1="7596" x2="21623" y2="14182"/>
                        <a14:foregroundMark x1="21623" y1="14182" x2="23965" y2="19394"/>
                        <a14:foregroundMark x1="23965" y1="19394" x2="24510" y2="12727"/>
                        <a14:foregroundMark x1="24510" y1="12727" x2="30501" y2="21051"/>
                        <a14:foregroundMark x1="30501" y1="21051" x2="31155" y2="29576"/>
                        <a14:foregroundMark x1="31155" y1="29576" x2="22113" y2="28727"/>
                        <a14:foregroundMark x1="22113" y1="28727" x2="20752" y2="27354"/>
                        <a14:foregroundMark x1="3540" y1="62020" x2="5174" y2="83515"/>
                        <a14:foregroundMark x1="5174" y1="83515" x2="12200" y2="85455"/>
                        <a14:foregroundMark x1="12200" y1="85455" x2="11329" y2="62747"/>
                        <a14:foregroundMark x1="11329" y1="62747" x2="9041" y2="68040"/>
                        <a14:foregroundMark x1="9041" y1="68040" x2="16830" y2="84283"/>
                        <a14:foregroundMark x1="16830" y1="84283" x2="26416" y2="89737"/>
                        <a14:foregroundMark x1="26416" y1="89737" x2="30991" y2="85616"/>
                        <a14:foregroundMark x1="30991" y1="85616" x2="38290" y2="87273"/>
                        <a14:foregroundMark x1="38290" y1="87273" x2="31645" y2="93131"/>
                        <a14:foregroundMark x1="31645" y1="93131" x2="24074" y2="92202"/>
                        <a14:foregroundMark x1="24074" y1="92202" x2="20098" y2="87434"/>
                        <a14:foregroundMark x1="20098" y1="87434" x2="17538" y2="70343"/>
                        <a14:foregroundMark x1="17538" y1="70343" x2="17538" y2="70505"/>
                        <a14:foregroundMark x1="36983" y1="79758" x2="40087" y2="84646"/>
                        <a14:foregroundMark x1="40087" y1="84646" x2="40414" y2="88364"/>
                        <a14:backgroundMark x1="31536" y1="35071" x2="34586" y2="47960"/>
                        <a14:backgroundMark x1="38671" y1="22141" x2="39216" y2="21253"/>
                        <a14:backgroundMark x1="26416" y1="5455" x2="25545" y2="4929"/>
                        <a14:backgroundMark x1="18410" y1="5010" x2="18410" y2="5010"/>
                        <a14:backgroundMark x1="27669" y1="6222" x2="27669" y2="6222"/>
                        <a14:backgroundMark x1="29357" y1="6465" x2="29357" y2="6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773" r="56875"/>
          <a:stretch/>
        </p:blipFill>
        <p:spPr>
          <a:xfrm>
            <a:off x="-447356" y="2163182"/>
            <a:ext cx="1822337" cy="5596390"/>
          </a:xfrm>
          <a:prstGeom prst="rect">
            <a:avLst/>
          </a:prstGeom>
          <a:effectLst>
            <a:softEdge rad="0"/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DC38B00-E7DB-4162-A5BD-16FE94EF4B4C}"/>
              </a:ext>
            </a:extLst>
          </p:cNvPr>
          <p:cNvSpPr txBox="1"/>
          <p:nvPr/>
        </p:nvSpPr>
        <p:spPr>
          <a:xfrm>
            <a:off x="2487478" y="3065772"/>
            <a:ext cx="795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의사 수와 관련된 </a:t>
            </a:r>
            <a:r>
              <a:rPr lang="ko-KR" altLang="en-US" sz="3600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팩트체크</a:t>
            </a:r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이모저모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6778C55-866C-4BD7-82F8-BF2AB085289B}"/>
              </a:ext>
            </a:extLst>
          </p:cNvPr>
          <p:cNvCxnSpPr>
            <a:cxnSpLocks/>
          </p:cNvCxnSpPr>
          <p:nvPr/>
        </p:nvCxnSpPr>
        <p:spPr>
          <a:xfrm flipV="1">
            <a:off x="8020755" y="2028923"/>
            <a:ext cx="663704" cy="41828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472DED5-C641-4C05-9336-FE4D9AC523F8}"/>
              </a:ext>
            </a:extLst>
          </p:cNvPr>
          <p:cNvSpPr txBox="1"/>
          <p:nvPr/>
        </p:nvSpPr>
        <p:spPr>
          <a:xfrm>
            <a:off x="4373228" y="2571824"/>
            <a:ext cx="79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제</a:t>
            </a:r>
            <a:r>
              <a:rPr lang="en-US" altLang="ko-KR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회 </a:t>
            </a:r>
            <a:r>
              <a:rPr lang="ko-KR" altLang="en-US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팩트체킹</a:t>
            </a:r>
            <a:r>
              <a:rPr lang="ko-KR" altLang="en-US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공모전 출품작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AFC6EDF-A40D-499B-BB9A-AB62314583FA}"/>
              </a:ext>
            </a:extLst>
          </p:cNvPr>
          <p:cNvCxnSpPr>
            <a:cxnSpLocks/>
          </p:cNvCxnSpPr>
          <p:nvPr/>
        </p:nvCxnSpPr>
        <p:spPr>
          <a:xfrm flipV="1">
            <a:off x="8472330" y="2025924"/>
            <a:ext cx="1137398" cy="744844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4A4D4FA-F99E-4C97-B508-5953AC0169D9}"/>
              </a:ext>
            </a:extLst>
          </p:cNvPr>
          <p:cNvCxnSpPr>
            <a:cxnSpLocks/>
          </p:cNvCxnSpPr>
          <p:nvPr/>
        </p:nvCxnSpPr>
        <p:spPr>
          <a:xfrm flipV="1">
            <a:off x="5482251" y="3811787"/>
            <a:ext cx="680508" cy="48004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261B8BF5-0554-4CEB-9821-3AED2C06324B}"/>
              </a:ext>
            </a:extLst>
          </p:cNvPr>
          <p:cNvCxnSpPr>
            <a:cxnSpLocks/>
          </p:cNvCxnSpPr>
          <p:nvPr/>
        </p:nvCxnSpPr>
        <p:spPr>
          <a:xfrm flipV="1">
            <a:off x="3542351" y="2585510"/>
            <a:ext cx="581578" cy="41171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EE94218-B26A-4A1D-AC4A-CF29E3DE45B7}"/>
              </a:ext>
            </a:extLst>
          </p:cNvPr>
          <p:cNvCxnSpPr>
            <a:cxnSpLocks/>
          </p:cNvCxnSpPr>
          <p:nvPr/>
        </p:nvCxnSpPr>
        <p:spPr>
          <a:xfrm flipV="1">
            <a:off x="8842676" y="3760872"/>
            <a:ext cx="340883" cy="20716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C74E373F-04CE-4D56-9D46-6FE92BB66A34}"/>
              </a:ext>
            </a:extLst>
          </p:cNvPr>
          <p:cNvCxnSpPr>
            <a:cxnSpLocks/>
          </p:cNvCxnSpPr>
          <p:nvPr/>
        </p:nvCxnSpPr>
        <p:spPr>
          <a:xfrm flipV="1">
            <a:off x="3214614" y="2771639"/>
            <a:ext cx="363927" cy="24764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2987C72-F2F7-4A1A-8887-BF7E4F5A34E6}"/>
              </a:ext>
            </a:extLst>
          </p:cNvPr>
          <p:cNvGrpSpPr/>
          <p:nvPr/>
        </p:nvGrpSpPr>
        <p:grpSpPr>
          <a:xfrm>
            <a:off x="10074754" y="28469"/>
            <a:ext cx="2761980" cy="432592"/>
            <a:chOff x="5204180" y="929944"/>
            <a:chExt cx="2761980" cy="43259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1175AB9-3741-4BED-B13E-3D8D6F20B48E}"/>
                </a:ext>
              </a:extLst>
            </p:cNvPr>
            <p:cNvSpPr txBox="1"/>
            <p:nvPr/>
          </p:nvSpPr>
          <p:spPr>
            <a:xfrm>
              <a:off x="5204180" y="929944"/>
              <a:ext cx="23722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FACTory</a:t>
              </a:r>
              <a:r>
                <a:rPr lang="en-US" altLang="ko-KR" sz="1400" b="1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; </a:t>
              </a:r>
              <a:r>
                <a:rPr lang="ko-KR" altLang="en-US" sz="1400" b="1" dirty="0" err="1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팩트공급자</a:t>
              </a:r>
              <a:endParaRPr lang="en-US" altLang="ko-KR" sz="14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CBF099F-7D5F-4D21-81B4-4275C11AF62E}"/>
                </a:ext>
              </a:extLst>
            </p:cNvPr>
            <p:cNvSpPr txBox="1"/>
            <p:nvPr/>
          </p:nvSpPr>
          <p:spPr>
            <a:xfrm>
              <a:off x="6035691" y="1162481"/>
              <a:ext cx="193046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Powered by. </a:t>
              </a:r>
              <a:r>
                <a:rPr lang="ko-KR" altLang="en-US" sz="700" b="1" dirty="0">
                  <a:solidFill>
                    <a:schemeClr val="bg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방송기자연합회</a:t>
              </a:r>
              <a:endParaRPr lang="en-US" altLang="ko-KR" sz="700" b="1" dirty="0">
                <a:solidFill>
                  <a:schemeClr val="bg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0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85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17A495B-16DA-4868-BEF3-2D7EDA85BB75}"/>
              </a:ext>
            </a:extLst>
          </p:cNvPr>
          <p:cNvSpPr txBox="1"/>
          <p:nvPr/>
        </p:nvSpPr>
        <p:spPr>
          <a:xfrm>
            <a:off x="8969816" y="4845961"/>
            <a:ext cx="3222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Powered by. </a:t>
            </a:r>
            <a:r>
              <a:rPr lang="ko-KR" altLang="en-US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방송기자연합회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1D25CB-C3E3-42EF-941B-2DE31034D32E}"/>
              </a:ext>
            </a:extLst>
          </p:cNvPr>
          <p:cNvSpPr txBox="1"/>
          <p:nvPr/>
        </p:nvSpPr>
        <p:spPr>
          <a:xfrm>
            <a:off x="2487478" y="2711210"/>
            <a:ext cx="795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의사 수와 관련된 </a:t>
            </a:r>
            <a:r>
              <a:rPr lang="ko-KR" altLang="en-US" sz="3600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팩트체크</a:t>
            </a:r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이모저모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FDE2D96-79C6-44BF-94D2-876EDE302A28}"/>
              </a:ext>
            </a:extLst>
          </p:cNvPr>
          <p:cNvCxnSpPr>
            <a:cxnSpLocks/>
          </p:cNvCxnSpPr>
          <p:nvPr/>
        </p:nvCxnSpPr>
        <p:spPr>
          <a:xfrm>
            <a:off x="3235682" y="3706791"/>
            <a:ext cx="6045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 descr="실외, 건물, 사람, 사람들이(가) 표시된 사진&#10;&#10;자동 생성된 설명">
            <a:extLst>
              <a:ext uri="{FF2B5EF4-FFF2-40B4-BE49-F238E27FC236}">
                <a16:creationId xmlns:a16="http://schemas.microsoft.com/office/drawing/2014/main" id="{EA89D400-D1E9-4CE2-A5B8-B195A077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529">
            <a:off x="-1533600" y="-264786"/>
            <a:ext cx="8769714" cy="4819577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028" name="Picture 4" descr="의사협회는 왜 의대정원 확대에 반대할까 - 노컷뉴스">
            <a:extLst>
              <a:ext uri="{FF2B5EF4-FFF2-40B4-BE49-F238E27FC236}">
                <a16:creationId xmlns:a16="http://schemas.microsoft.com/office/drawing/2014/main" id="{9A1F27B7-DD49-4E43-BBE4-90F1B3A9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57">
            <a:off x="673146" y="3689830"/>
            <a:ext cx="6000681" cy="3898053"/>
          </a:xfrm>
          <a:prstGeom prst="rect">
            <a:avLst/>
          </a:prstGeom>
          <a:noFill/>
          <a:effectLst>
            <a:softEdge rad="279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테이블, 표지판, 남자, 카운터이(가) 표시된 사진&#10;&#10;자동 생성된 설명">
            <a:extLst>
              <a:ext uri="{FF2B5EF4-FFF2-40B4-BE49-F238E27FC236}">
                <a16:creationId xmlns:a16="http://schemas.microsoft.com/office/drawing/2014/main" id="{3ECC8F0E-67CF-4974-8291-E7753FBB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08" y="-694827"/>
            <a:ext cx="5321614" cy="3657725"/>
          </a:xfrm>
          <a:prstGeom prst="rect">
            <a:avLst/>
          </a:prstGeom>
          <a:effectLst>
            <a:softEdge rad="406400"/>
          </a:effectLst>
        </p:spPr>
      </p:pic>
      <p:pic>
        <p:nvPicPr>
          <p:cNvPr id="3" name="그림 2" descr="사람, 실내, 서있는, 남자이(가) 표시된 사진&#10;&#10;자동 생성된 설명">
            <a:extLst>
              <a:ext uri="{FF2B5EF4-FFF2-40B4-BE49-F238E27FC236}">
                <a16:creationId xmlns:a16="http://schemas.microsoft.com/office/drawing/2014/main" id="{5F611ADF-807A-4797-BC09-D888DB365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85" y="1314231"/>
            <a:ext cx="6382046" cy="4254697"/>
          </a:xfrm>
          <a:prstGeom prst="rect">
            <a:avLst/>
          </a:prstGeom>
          <a:effectLst>
            <a:softEdge rad="939800"/>
          </a:effectLst>
        </p:spPr>
      </p:pic>
      <p:pic>
        <p:nvPicPr>
          <p:cNvPr id="7" name="그림 6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02E32137-92D8-4E75-A3C5-7EB9A90C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8" y="3730079"/>
            <a:ext cx="5711475" cy="4283606"/>
          </a:xfrm>
          <a:prstGeom prst="rect">
            <a:avLst/>
          </a:prstGeom>
          <a:effectLst>
            <a:softEdge rad="67310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2212E6-9BC9-485F-ACEE-C703BD9CFCC3}"/>
              </a:ext>
            </a:extLst>
          </p:cNvPr>
          <p:cNvSpPr/>
          <p:nvPr/>
        </p:nvSpPr>
        <p:spPr>
          <a:xfrm>
            <a:off x="-857250" y="-180356"/>
            <a:ext cx="13228281" cy="757175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6B55B98E-1F5A-4E46-B8AA-B5EF1C1D36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364" b="95152" l="61547" r="97386">
                        <a14:foregroundMark x1="91122" y1="36929" x2="93954" y2="87394"/>
                        <a14:foregroundMark x1="93954" y1="87394" x2="87854" y2="90384"/>
                        <a14:foregroundMark x1="87854" y1="90384" x2="82734" y2="86263"/>
                        <a14:foregroundMark x1="82734" y1="86263" x2="80828" y2="79960"/>
                        <a14:foregroundMark x1="80828" y1="79960" x2="75218" y2="75273"/>
                        <a14:foregroundMark x1="75218" y1="75273" x2="68355" y2="81333"/>
                        <a14:foregroundMark x1="68355" y1="81333" x2="63344" y2="76364"/>
                        <a14:foregroundMark x1="63344" y1="76364" x2="71351" y2="73616"/>
                        <a14:foregroundMark x1="71351" y1="73616" x2="75272" y2="68970"/>
                        <a14:foregroundMark x1="75272" y1="68970" x2="76797" y2="53899"/>
                        <a14:foregroundMark x1="76797" y1="53899" x2="74401" y2="48121"/>
                        <a14:foregroundMark x1="74401" y1="48121" x2="81863" y2="47798"/>
                        <a14:foregroundMark x1="81863" y1="47798" x2="84913" y2="52929"/>
                        <a14:foregroundMark x1="84913" y1="52929" x2="85566" y2="64242"/>
                        <a14:foregroundMark x1="85566" y1="64242" x2="88725" y2="36202"/>
                        <a14:foregroundMark x1="88725" y1="36202" x2="93137" y2="79071"/>
                        <a14:foregroundMark x1="93137" y1="79071" x2="89434" y2="87030"/>
                        <a14:foregroundMark x1="89434" y1="87030" x2="80174" y2="88768"/>
                        <a14:foregroundMark x1="80174" y1="88768" x2="83769" y2="94424"/>
                        <a14:foregroundMark x1="83769" y1="94424" x2="75163" y2="92000"/>
                        <a14:foregroundMark x1="75163" y1="92000" x2="74673" y2="78828"/>
                        <a14:foregroundMark x1="74673" y1="78828" x2="81863" y2="73091"/>
                        <a14:foregroundMark x1="81863" y1="73091" x2="82462" y2="58586"/>
                        <a14:foregroundMark x1="82462" y1="58586" x2="96351" y2="37899"/>
                        <a14:foregroundMark x1="96351" y1="37899" x2="90251" y2="34424"/>
                        <a14:foregroundMark x1="90251" y1="34424" x2="91449" y2="40646"/>
                        <a14:foregroundMark x1="91449" y1="40646" x2="89107" y2="23152"/>
                        <a14:foregroundMark x1="89107" y1="23152" x2="84314" y2="16162"/>
                        <a14:foregroundMark x1="84314" y1="16162" x2="80120" y2="24364"/>
                        <a14:foregroundMark x1="80120" y1="24364" x2="73529" y2="19071"/>
                        <a14:foregroundMark x1="73529" y1="19071" x2="80120" y2="13737"/>
                        <a14:foregroundMark x1="80120" y1="13737" x2="88290" y2="14747"/>
                        <a14:foregroundMark x1="88290" y1="14747" x2="93736" y2="20040"/>
                        <a14:foregroundMark x1="93736" y1="20040" x2="90741" y2="28202"/>
                        <a14:foregroundMark x1="79739" y1="11879" x2="87854" y2="12444"/>
                        <a14:foregroundMark x1="87854" y1="12444" x2="93246" y2="17172"/>
                        <a14:foregroundMark x1="93246" y1="17172" x2="95044" y2="20040"/>
                        <a14:foregroundMark x1="95370" y1="43515" x2="97059" y2="94141"/>
                        <a14:foregroundMark x1="97059" y1="94141" x2="90033" y2="97414"/>
                        <a14:foregroundMark x1="90033" y1="97414" x2="75708" y2="92000"/>
                        <a14:foregroundMark x1="75708" y1="92000" x2="71405" y2="85576"/>
                        <a14:foregroundMark x1="71405" y1="85576" x2="64270" y2="83515"/>
                        <a14:foregroundMark x1="64270" y1="83515" x2="61656" y2="78141"/>
                        <a14:foregroundMark x1="61656" y1="78141" x2="70861" y2="81697"/>
                        <a14:foregroundMark x1="70861" y1="81697" x2="77397" y2="88768"/>
                        <a14:foregroundMark x1="77397" y1="88768" x2="78159" y2="94869"/>
                        <a14:foregroundMark x1="78159" y1="94869" x2="86220" y2="89980"/>
                        <a14:foregroundMark x1="86220" y1="89980" x2="88181" y2="81859"/>
                        <a14:foregroundMark x1="88181" y1="81859" x2="86329" y2="68081"/>
                        <a14:foregroundMark x1="86329" y1="68081" x2="89597" y2="61293"/>
                        <a14:foregroundMark x1="89597" y1="61293" x2="95643" y2="54949"/>
                        <a14:foregroundMark x1="95643" y1="54949" x2="97386" y2="48081"/>
                        <a14:foregroundMark x1="97386" y1="48081" x2="95370" y2="47313"/>
                        <a14:foregroundMark x1="76743" y1="96202" x2="95153" y2="95152"/>
                        <a14:foregroundMark x1="95153" y1="95152" x2="95370" y2="9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557"/>
          <a:stretch/>
        </p:blipFill>
        <p:spPr>
          <a:xfrm>
            <a:off x="10386077" y="1465412"/>
            <a:ext cx="2233543" cy="654827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1" name="그림 40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89CC845C-553E-4E68-AE93-7BDC8CFDFC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96" b="92162" l="4303" r="40414">
                        <a14:foregroundMark x1="21296" y1="9131" x2="12037" y2="24404"/>
                        <a14:foregroundMark x1="12037" y1="24404" x2="11057" y2="35556"/>
                        <a14:foregroundMark x1="11057" y1="35556" x2="17429" y2="49091"/>
                        <a14:foregroundMark x1="17429" y1="49091" x2="12037" y2="57778"/>
                        <a14:foregroundMark x1="12037" y1="57778" x2="21569" y2="74061"/>
                        <a14:foregroundMark x1="21569" y1="74061" x2="14542" y2="71556"/>
                        <a14:foregroundMark x1="14542" y1="71556" x2="8551" y2="59192"/>
                        <a14:foregroundMark x1="8551" y1="59192" x2="10839" y2="50424"/>
                        <a14:foregroundMark x1="10839" y1="50424" x2="17211" y2="43030"/>
                        <a14:foregroundMark x1="17211" y1="43030" x2="26525" y2="49939"/>
                        <a14:foregroundMark x1="26525" y1="49939" x2="31264" y2="64202"/>
                        <a14:foregroundMark x1="31264" y1="64202" x2="29847" y2="70101"/>
                        <a14:foregroundMark x1="29847" y1="70101" x2="23203" y2="72970"/>
                        <a14:foregroundMark x1="23203" y1="72970" x2="10948" y2="67354"/>
                        <a14:foregroundMark x1="10948" y1="67354" x2="6481" y2="58263"/>
                        <a14:foregroundMark x1="6481" y1="58263" x2="8279" y2="52162"/>
                        <a14:foregroundMark x1="8279" y1="52162" x2="17375" y2="55838"/>
                        <a14:foregroundMark x1="17375" y1="55838" x2="28322" y2="70384"/>
                        <a14:foregroundMark x1="28322" y1="70384" x2="30501" y2="76929"/>
                        <a14:foregroundMark x1="30501" y1="76929" x2="23693" y2="82141"/>
                        <a14:foregroundMark x1="23693" y1="82141" x2="16013" y2="75919"/>
                        <a14:foregroundMark x1="16013" y1="75919" x2="12908" y2="65293"/>
                        <a14:foregroundMark x1="12908" y1="65293" x2="23965" y2="75596"/>
                        <a14:foregroundMark x1="23965" y1="75596" x2="12527" y2="65172"/>
                        <a14:foregroundMark x1="12527" y1="65172" x2="10675" y2="51879"/>
                        <a14:foregroundMark x1="10675" y1="51879" x2="12200" y2="38909"/>
                        <a14:foregroundMark x1="12200" y1="38909" x2="9695" y2="32929"/>
                        <a14:foregroundMark x1="9695" y1="32929" x2="8333" y2="40040"/>
                        <a14:foregroundMark x1="8333" y1="40040" x2="15359" y2="61333"/>
                        <a14:foregroundMark x1="15359" y1="61333" x2="11874" y2="83394"/>
                        <a14:foregroundMark x1="11874" y1="83394" x2="5065" y2="85293"/>
                        <a14:foregroundMark x1="5065" y1="85293" x2="16776" y2="87030"/>
                        <a14:foregroundMark x1="16776" y1="87030" x2="28431" y2="79556"/>
                        <a14:foregroundMark x1="28431" y1="79556" x2="40686" y2="79475"/>
                        <a14:foregroundMark x1="40686" y1="79475" x2="32190" y2="77980"/>
                        <a14:foregroundMark x1="32190" y1="77980" x2="21678" y2="63758"/>
                        <a14:foregroundMark x1="21678" y1="63758" x2="19717" y2="54707"/>
                        <a14:foregroundMark x1="19717" y1="54707" x2="28540" y2="61657"/>
                        <a14:foregroundMark x1="28540" y1="61657" x2="16449" y2="49253"/>
                        <a14:foregroundMark x1="16449" y1="49253" x2="15959" y2="33899"/>
                        <a14:foregroundMark x1="15959" y1="33899" x2="24074" y2="37616"/>
                        <a14:foregroundMark x1="24074" y1="37616" x2="23856" y2="43192"/>
                        <a14:foregroundMark x1="23856" y1="43192" x2="11438" y2="14586"/>
                        <a14:foregroundMark x1="11438" y1="14586" x2="9205" y2="22061"/>
                        <a14:foregroundMark x1="9205" y1="22061" x2="7026" y2="16566"/>
                        <a14:foregroundMark x1="7026" y1="16566" x2="11928" y2="9091"/>
                        <a14:foregroundMark x1="11928" y1="9091" x2="21569" y2="7596"/>
                        <a14:foregroundMark x1="21569" y1="7596" x2="21623" y2="14182"/>
                        <a14:foregroundMark x1="21623" y1="14182" x2="23965" y2="19394"/>
                        <a14:foregroundMark x1="23965" y1="19394" x2="24510" y2="12727"/>
                        <a14:foregroundMark x1="24510" y1="12727" x2="30501" y2="21051"/>
                        <a14:foregroundMark x1="30501" y1="21051" x2="31155" y2="29576"/>
                        <a14:foregroundMark x1="31155" y1="29576" x2="22113" y2="28727"/>
                        <a14:foregroundMark x1="22113" y1="28727" x2="20752" y2="27354"/>
                        <a14:foregroundMark x1="3540" y1="62020" x2="5174" y2="83515"/>
                        <a14:foregroundMark x1="5174" y1="83515" x2="12200" y2="85455"/>
                        <a14:foregroundMark x1="12200" y1="85455" x2="11329" y2="62747"/>
                        <a14:foregroundMark x1="11329" y1="62747" x2="9041" y2="68040"/>
                        <a14:foregroundMark x1="9041" y1="68040" x2="16830" y2="84283"/>
                        <a14:foregroundMark x1="16830" y1="84283" x2="26416" y2="89737"/>
                        <a14:foregroundMark x1="26416" y1="89737" x2="30991" y2="85616"/>
                        <a14:foregroundMark x1="30991" y1="85616" x2="38290" y2="87273"/>
                        <a14:foregroundMark x1="38290" y1="87273" x2="31645" y2="93131"/>
                        <a14:foregroundMark x1="31645" y1="93131" x2="24074" y2="92202"/>
                        <a14:foregroundMark x1="24074" y1="92202" x2="20098" y2="87434"/>
                        <a14:foregroundMark x1="20098" y1="87434" x2="17538" y2="70343"/>
                        <a14:foregroundMark x1="17538" y1="70343" x2="17538" y2="70505"/>
                        <a14:foregroundMark x1="36983" y1="79758" x2="40087" y2="84646"/>
                        <a14:foregroundMark x1="40087" y1="84646" x2="40414" y2="88364"/>
                        <a14:backgroundMark x1="31536" y1="35071" x2="34586" y2="47960"/>
                        <a14:backgroundMark x1="38671" y1="22141" x2="39216" y2="21253"/>
                        <a14:backgroundMark x1="26416" y1="5455" x2="25545" y2="4929"/>
                        <a14:backgroundMark x1="18410" y1="5010" x2="18410" y2="5010"/>
                        <a14:backgroundMark x1="27669" y1="6222" x2="27669" y2="6222"/>
                        <a14:backgroundMark x1="29357" y1="6465" x2="29357" y2="6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773" r="56875"/>
          <a:stretch/>
        </p:blipFill>
        <p:spPr>
          <a:xfrm>
            <a:off x="-512508" y="1094031"/>
            <a:ext cx="2164461" cy="6647051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E4F158-18CE-42E3-BC1E-E3469E09E472}"/>
              </a:ext>
            </a:extLst>
          </p:cNvPr>
          <p:cNvSpPr txBox="1"/>
          <p:nvPr/>
        </p:nvSpPr>
        <p:spPr>
          <a:xfrm>
            <a:off x="2639878" y="2863610"/>
            <a:ext cx="795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의사 수와 관련된 </a:t>
            </a:r>
            <a:r>
              <a:rPr lang="ko-KR" altLang="en-US" sz="3600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팩트체크</a:t>
            </a:r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이모저모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C61089D-4ADB-4AD8-8478-A576AE7AA8BA}"/>
              </a:ext>
            </a:extLst>
          </p:cNvPr>
          <p:cNvCxnSpPr>
            <a:cxnSpLocks/>
          </p:cNvCxnSpPr>
          <p:nvPr/>
        </p:nvCxnSpPr>
        <p:spPr>
          <a:xfrm>
            <a:off x="3388082" y="3859191"/>
            <a:ext cx="6045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70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317A495B-16DA-4868-BEF3-2D7EDA85BB75}"/>
              </a:ext>
            </a:extLst>
          </p:cNvPr>
          <p:cNvSpPr txBox="1"/>
          <p:nvPr/>
        </p:nvSpPr>
        <p:spPr>
          <a:xfrm>
            <a:off x="8969816" y="4845961"/>
            <a:ext cx="32221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Powered by. </a:t>
            </a:r>
            <a:r>
              <a:rPr lang="ko-KR" altLang="en-US" sz="900" dirty="0">
                <a:solidFill>
                  <a:schemeClr val="bg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방송기자연합회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1D25CB-C3E3-42EF-941B-2DE31034D32E}"/>
              </a:ext>
            </a:extLst>
          </p:cNvPr>
          <p:cNvSpPr txBox="1"/>
          <p:nvPr/>
        </p:nvSpPr>
        <p:spPr>
          <a:xfrm>
            <a:off x="2487478" y="2711210"/>
            <a:ext cx="795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의사 수와 관련된 </a:t>
            </a:r>
            <a:r>
              <a:rPr lang="ko-KR" altLang="en-US" sz="3600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팩트체크</a:t>
            </a:r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이모저모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FDE2D96-79C6-44BF-94D2-876EDE302A28}"/>
              </a:ext>
            </a:extLst>
          </p:cNvPr>
          <p:cNvCxnSpPr>
            <a:cxnSpLocks/>
          </p:cNvCxnSpPr>
          <p:nvPr/>
        </p:nvCxnSpPr>
        <p:spPr>
          <a:xfrm>
            <a:off x="3235682" y="3706791"/>
            <a:ext cx="6045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 descr="실외, 건물, 사람, 사람들이(가) 표시된 사진&#10;&#10;자동 생성된 설명">
            <a:extLst>
              <a:ext uri="{FF2B5EF4-FFF2-40B4-BE49-F238E27FC236}">
                <a16:creationId xmlns:a16="http://schemas.microsoft.com/office/drawing/2014/main" id="{EA89D400-D1E9-4CE2-A5B8-B195A077C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529">
            <a:off x="-1533600" y="-264786"/>
            <a:ext cx="8769714" cy="4819577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1028" name="Picture 4" descr="의사협회는 왜 의대정원 확대에 반대할까 - 노컷뉴스">
            <a:extLst>
              <a:ext uri="{FF2B5EF4-FFF2-40B4-BE49-F238E27FC236}">
                <a16:creationId xmlns:a16="http://schemas.microsoft.com/office/drawing/2014/main" id="{9A1F27B7-DD49-4E43-BBE4-90F1B3A9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657">
            <a:off x="673146" y="3689830"/>
            <a:ext cx="6000681" cy="3898053"/>
          </a:xfrm>
          <a:prstGeom prst="rect">
            <a:avLst/>
          </a:prstGeom>
          <a:noFill/>
          <a:effectLst>
            <a:softEdge rad="279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테이블, 표지판, 남자, 카운터이(가) 표시된 사진&#10;&#10;자동 생성된 설명">
            <a:extLst>
              <a:ext uri="{FF2B5EF4-FFF2-40B4-BE49-F238E27FC236}">
                <a16:creationId xmlns:a16="http://schemas.microsoft.com/office/drawing/2014/main" id="{3ECC8F0E-67CF-4974-8291-E7753FBB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14" y="-694827"/>
            <a:ext cx="5321614" cy="365772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3" name="그림 2" descr="사람, 실내, 서있는, 남자이(가) 표시된 사진&#10;&#10;자동 생성된 설명">
            <a:extLst>
              <a:ext uri="{FF2B5EF4-FFF2-40B4-BE49-F238E27FC236}">
                <a16:creationId xmlns:a16="http://schemas.microsoft.com/office/drawing/2014/main" id="{5F611ADF-807A-4797-BC09-D888DB365A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547" y="1314231"/>
            <a:ext cx="6382046" cy="4254697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그림 6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02E32137-92D8-4E75-A3C5-7EB9A90CF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88" y="3730079"/>
            <a:ext cx="5711475" cy="4283606"/>
          </a:xfrm>
          <a:prstGeom prst="rect">
            <a:avLst/>
          </a:prstGeom>
          <a:effectLst>
            <a:softEdge rad="673100"/>
          </a:effectLst>
        </p:spPr>
      </p:pic>
      <p:pic>
        <p:nvPicPr>
          <p:cNvPr id="41" name="그림 40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89CC845C-553E-4E68-AE93-7BDC8CFDFC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96" b="92162" l="4303" r="40414">
                        <a14:foregroundMark x1="21296" y1="9131" x2="12037" y2="24404"/>
                        <a14:foregroundMark x1="12037" y1="24404" x2="11057" y2="35556"/>
                        <a14:foregroundMark x1="11057" y1="35556" x2="17429" y2="49091"/>
                        <a14:foregroundMark x1="17429" y1="49091" x2="12037" y2="57778"/>
                        <a14:foregroundMark x1="12037" y1="57778" x2="21569" y2="74061"/>
                        <a14:foregroundMark x1="21569" y1="74061" x2="14542" y2="71556"/>
                        <a14:foregroundMark x1="14542" y1="71556" x2="8551" y2="59192"/>
                        <a14:foregroundMark x1="8551" y1="59192" x2="10839" y2="50424"/>
                        <a14:foregroundMark x1="10839" y1="50424" x2="17211" y2="43030"/>
                        <a14:foregroundMark x1="17211" y1="43030" x2="26525" y2="49939"/>
                        <a14:foregroundMark x1="26525" y1="49939" x2="31264" y2="64202"/>
                        <a14:foregroundMark x1="31264" y1="64202" x2="29847" y2="70101"/>
                        <a14:foregroundMark x1="29847" y1="70101" x2="23203" y2="72970"/>
                        <a14:foregroundMark x1="23203" y1="72970" x2="10948" y2="67354"/>
                        <a14:foregroundMark x1="10948" y1="67354" x2="6481" y2="58263"/>
                        <a14:foregroundMark x1="6481" y1="58263" x2="8279" y2="52162"/>
                        <a14:foregroundMark x1="8279" y1="52162" x2="17375" y2="55838"/>
                        <a14:foregroundMark x1="17375" y1="55838" x2="28322" y2="70384"/>
                        <a14:foregroundMark x1="28322" y1="70384" x2="30501" y2="76929"/>
                        <a14:foregroundMark x1="30501" y1="76929" x2="23693" y2="82141"/>
                        <a14:foregroundMark x1="23693" y1="82141" x2="16013" y2="75919"/>
                        <a14:foregroundMark x1="16013" y1="75919" x2="12908" y2="65293"/>
                        <a14:foregroundMark x1="12908" y1="65293" x2="23965" y2="75596"/>
                        <a14:foregroundMark x1="23965" y1="75596" x2="12527" y2="65172"/>
                        <a14:foregroundMark x1="12527" y1="65172" x2="10675" y2="51879"/>
                        <a14:foregroundMark x1="10675" y1="51879" x2="12200" y2="38909"/>
                        <a14:foregroundMark x1="12200" y1="38909" x2="9695" y2="32929"/>
                        <a14:foregroundMark x1="9695" y1="32929" x2="8333" y2="40040"/>
                        <a14:foregroundMark x1="8333" y1="40040" x2="15359" y2="61333"/>
                        <a14:foregroundMark x1="15359" y1="61333" x2="11874" y2="83394"/>
                        <a14:foregroundMark x1="11874" y1="83394" x2="5065" y2="85293"/>
                        <a14:foregroundMark x1="5065" y1="85293" x2="16776" y2="87030"/>
                        <a14:foregroundMark x1="16776" y1="87030" x2="28431" y2="79556"/>
                        <a14:foregroundMark x1="28431" y1="79556" x2="40686" y2="79475"/>
                        <a14:foregroundMark x1="40686" y1="79475" x2="32190" y2="77980"/>
                        <a14:foregroundMark x1="32190" y1="77980" x2="21678" y2="63758"/>
                        <a14:foregroundMark x1="21678" y1="63758" x2="19717" y2="54707"/>
                        <a14:foregroundMark x1="19717" y1="54707" x2="28540" y2="61657"/>
                        <a14:foregroundMark x1="28540" y1="61657" x2="16449" y2="49253"/>
                        <a14:foregroundMark x1="16449" y1="49253" x2="15959" y2="33899"/>
                        <a14:foregroundMark x1="15959" y1="33899" x2="24074" y2="37616"/>
                        <a14:foregroundMark x1="24074" y1="37616" x2="23856" y2="43192"/>
                        <a14:foregroundMark x1="23856" y1="43192" x2="11438" y2="14586"/>
                        <a14:foregroundMark x1="11438" y1="14586" x2="9205" y2="22061"/>
                        <a14:foregroundMark x1="9205" y1="22061" x2="7026" y2="16566"/>
                        <a14:foregroundMark x1="7026" y1="16566" x2="11928" y2="9091"/>
                        <a14:foregroundMark x1="11928" y1="9091" x2="21569" y2="7596"/>
                        <a14:foregroundMark x1="21569" y1="7596" x2="21623" y2="14182"/>
                        <a14:foregroundMark x1="21623" y1="14182" x2="23965" y2="19394"/>
                        <a14:foregroundMark x1="23965" y1="19394" x2="24510" y2="12727"/>
                        <a14:foregroundMark x1="24510" y1="12727" x2="30501" y2="21051"/>
                        <a14:foregroundMark x1="30501" y1="21051" x2="31155" y2="29576"/>
                        <a14:foregroundMark x1="31155" y1="29576" x2="22113" y2="28727"/>
                        <a14:foregroundMark x1="22113" y1="28727" x2="20752" y2="27354"/>
                        <a14:foregroundMark x1="3540" y1="62020" x2="5174" y2="83515"/>
                        <a14:foregroundMark x1="5174" y1="83515" x2="12200" y2="85455"/>
                        <a14:foregroundMark x1="12200" y1="85455" x2="11329" y2="62747"/>
                        <a14:foregroundMark x1="11329" y1="62747" x2="9041" y2="68040"/>
                        <a14:foregroundMark x1="9041" y1="68040" x2="16830" y2="84283"/>
                        <a14:foregroundMark x1="16830" y1="84283" x2="26416" y2="89737"/>
                        <a14:foregroundMark x1="26416" y1="89737" x2="30991" y2="85616"/>
                        <a14:foregroundMark x1="30991" y1="85616" x2="38290" y2="87273"/>
                        <a14:foregroundMark x1="38290" y1="87273" x2="31645" y2="93131"/>
                        <a14:foregroundMark x1="31645" y1="93131" x2="24074" y2="92202"/>
                        <a14:foregroundMark x1="24074" y1="92202" x2="20098" y2="87434"/>
                        <a14:foregroundMark x1="20098" y1="87434" x2="17538" y2="70343"/>
                        <a14:foregroundMark x1="17538" y1="70343" x2="17538" y2="70505"/>
                        <a14:foregroundMark x1="36983" y1="79758" x2="40087" y2="84646"/>
                        <a14:foregroundMark x1="40087" y1="84646" x2="40414" y2="88364"/>
                        <a14:backgroundMark x1="31536" y1="35071" x2="34586" y2="47960"/>
                        <a14:backgroundMark x1="38671" y1="22141" x2="39216" y2="21253"/>
                        <a14:backgroundMark x1="26416" y1="5455" x2="25545" y2="4929"/>
                        <a14:backgroundMark x1="18410" y1="5010" x2="18410" y2="5010"/>
                        <a14:backgroundMark x1="27669" y1="6222" x2="27669" y2="6222"/>
                        <a14:backgroundMark x1="29357" y1="6465" x2="29357" y2="6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773" r="56875"/>
          <a:stretch/>
        </p:blipFill>
        <p:spPr>
          <a:xfrm>
            <a:off x="-512508" y="1094031"/>
            <a:ext cx="2164461" cy="664705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그림 3" descr="사람, 남자, 서있는, 정장이(가) 표시된 사진&#10;&#10;자동 생성된 설명">
            <a:extLst>
              <a:ext uri="{FF2B5EF4-FFF2-40B4-BE49-F238E27FC236}">
                <a16:creationId xmlns:a16="http://schemas.microsoft.com/office/drawing/2014/main" id="{6B55B98E-1F5A-4E46-B8AA-B5EF1C1D36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364" b="95152" l="61547" r="97386">
                        <a14:foregroundMark x1="91122" y1="36929" x2="93954" y2="87394"/>
                        <a14:foregroundMark x1="93954" y1="87394" x2="87854" y2="90384"/>
                        <a14:foregroundMark x1="87854" y1="90384" x2="82734" y2="86263"/>
                        <a14:foregroundMark x1="82734" y1="86263" x2="80828" y2="79960"/>
                        <a14:foregroundMark x1="80828" y1="79960" x2="75218" y2="75273"/>
                        <a14:foregroundMark x1="75218" y1="75273" x2="68355" y2="81333"/>
                        <a14:foregroundMark x1="68355" y1="81333" x2="63344" y2="76364"/>
                        <a14:foregroundMark x1="63344" y1="76364" x2="71351" y2="73616"/>
                        <a14:foregroundMark x1="71351" y1="73616" x2="75272" y2="68970"/>
                        <a14:foregroundMark x1="75272" y1="68970" x2="76797" y2="53899"/>
                        <a14:foregroundMark x1="76797" y1="53899" x2="74401" y2="48121"/>
                        <a14:foregroundMark x1="74401" y1="48121" x2="81863" y2="47798"/>
                        <a14:foregroundMark x1="81863" y1="47798" x2="84913" y2="52929"/>
                        <a14:foregroundMark x1="84913" y1="52929" x2="85566" y2="64242"/>
                        <a14:foregroundMark x1="85566" y1="64242" x2="88725" y2="36202"/>
                        <a14:foregroundMark x1="88725" y1="36202" x2="93137" y2="79071"/>
                        <a14:foregroundMark x1="93137" y1="79071" x2="89434" y2="87030"/>
                        <a14:foregroundMark x1="89434" y1="87030" x2="80174" y2="88768"/>
                        <a14:foregroundMark x1="80174" y1="88768" x2="83769" y2="94424"/>
                        <a14:foregroundMark x1="83769" y1="94424" x2="75163" y2="92000"/>
                        <a14:foregroundMark x1="75163" y1="92000" x2="74673" y2="78828"/>
                        <a14:foregroundMark x1="74673" y1="78828" x2="81863" y2="73091"/>
                        <a14:foregroundMark x1="81863" y1="73091" x2="82462" y2="58586"/>
                        <a14:foregroundMark x1="82462" y1="58586" x2="96351" y2="37899"/>
                        <a14:foregroundMark x1="96351" y1="37899" x2="90251" y2="34424"/>
                        <a14:foregroundMark x1="90251" y1="34424" x2="91449" y2="40646"/>
                        <a14:foregroundMark x1="91449" y1="40646" x2="89107" y2="23152"/>
                        <a14:foregroundMark x1="89107" y1="23152" x2="84314" y2="16162"/>
                        <a14:foregroundMark x1="84314" y1="16162" x2="80120" y2="24364"/>
                        <a14:foregroundMark x1="80120" y1="24364" x2="73529" y2="19071"/>
                        <a14:foregroundMark x1="73529" y1="19071" x2="80120" y2="13737"/>
                        <a14:foregroundMark x1="80120" y1="13737" x2="88290" y2="14747"/>
                        <a14:foregroundMark x1="88290" y1="14747" x2="93736" y2="20040"/>
                        <a14:foregroundMark x1="93736" y1="20040" x2="90741" y2="28202"/>
                        <a14:foregroundMark x1="79739" y1="11879" x2="87854" y2="12444"/>
                        <a14:foregroundMark x1="87854" y1="12444" x2="93246" y2="17172"/>
                        <a14:foregroundMark x1="93246" y1="17172" x2="95044" y2="20040"/>
                        <a14:foregroundMark x1="95370" y1="43515" x2="97059" y2="94141"/>
                        <a14:foregroundMark x1="97059" y1="94141" x2="90033" y2="97414"/>
                        <a14:foregroundMark x1="90033" y1="97414" x2="75708" y2="92000"/>
                        <a14:foregroundMark x1="75708" y1="92000" x2="71405" y2="85576"/>
                        <a14:foregroundMark x1="71405" y1="85576" x2="64270" y2="83515"/>
                        <a14:foregroundMark x1="64270" y1="83515" x2="61656" y2="78141"/>
                        <a14:foregroundMark x1="61656" y1="78141" x2="70861" y2="81697"/>
                        <a14:foregroundMark x1="70861" y1="81697" x2="77397" y2="88768"/>
                        <a14:foregroundMark x1="77397" y1="88768" x2="78159" y2="94869"/>
                        <a14:foregroundMark x1="78159" y1="94869" x2="86220" y2="89980"/>
                        <a14:foregroundMark x1="86220" y1="89980" x2="88181" y2="81859"/>
                        <a14:foregroundMark x1="88181" y1="81859" x2="86329" y2="68081"/>
                        <a14:foregroundMark x1="86329" y1="68081" x2="89597" y2="61293"/>
                        <a14:foregroundMark x1="89597" y1="61293" x2="95643" y2="54949"/>
                        <a14:foregroundMark x1="95643" y1="54949" x2="97386" y2="48081"/>
                        <a14:foregroundMark x1="97386" y1="48081" x2="95370" y2="47313"/>
                        <a14:foregroundMark x1="76743" y1="96202" x2="95153" y2="95152"/>
                        <a14:foregroundMark x1="95153" y1="95152" x2="95370" y2="95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303" t="5557"/>
          <a:stretch/>
        </p:blipFill>
        <p:spPr>
          <a:xfrm>
            <a:off x="10386077" y="1465412"/>
            <a:ext cx="2233543" cy="6548273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09913F2-3CCD-43CD-A66D-9AB97F98A2B4}"/>
              </a:ext>
            </a:extLst>
          </p:cNvPr>
          <p:cNvSpPr/>
          <p:nvPr/>
        </p:nvSpPr>
        <p:spPr>
          <a:xfrm>
            <a:off x="-857250" y="-180356"/>
            <a:ext cx="13228281" cy="7571755"/>
          </a:xfrm>
          <a:prstGeom prst="rect">
            <a:avLst/>
          </a:prstGeom>
          <a:solidFill>
            <a:schemeClr val="accent1">
              <a:lumMod val="50000"/>
              <a:alpha val="91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5151B6-7732-43BB-A24F-1176E2C3983F}"/>
              </a:ext>
            </a:extLst>
          </p:cNvPr>
          <p:cNvSpPr txBox="1"/>
          <p:nvPr/>
        </p:nvSpPr>
        <p:spPr>
          <a:xfrm>
            <a:off x="2639878" y="2863610"/>
            <a:ext cx="7958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의사 수와 관련된 </a:t>
            </a:r>
            <a:r>
              <a:rPr lang="ko-KR" altLang="en-US" sz="3600" b="1" dirty="0" err="1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팩트체크</a:t>
            </a:r>
            <a:r>
              <a:rPr lang="ko-KR" altLang="en-US" sz="3600" b="1" dirty="0">
                <a:solidFill>
                  <a:schemeClr val="bg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조선일보명조" panose="02030304000000000000" pitchFamily="18" charset="-127"/>
              </a:rPr>
              <a:t> 이모저모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49F587-6ACF-45E3-9123-267343CF1B73}"/>
              </a:ext>
            </a:extLst>
          </p:cNvPr>
          <p:cNvCxnSpPr>
            <a:cxnSpLocks/>
          </p:cNvCxnSpPr>
          <p:nvPr/>
        </p:nvCxnSpPr>
        <p:spPr>
          <a:xfrm>
            <a:off x="3388082" y="3859191"/>
            <a:ext cx="604584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6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50</Words>
  <Application>Microsoft Office PowerPoint</Application>
  <PresentationFormat>와이드스크린</PresentationFormat>
  <Paragraphs>11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a시월구일1</vt:lpstr>
      <vt:lpstr>맑은 고딕</vt:lpstr>
      <vt:lpstr>a시월구일2</vt:lpstr>
      <vt:lpstr>a시월구일3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영완 구</dc:creator>
  <cp:lastModifiedBy>영완 구</cp:lastModifiedBy>
  <cp:revision>16</cp:revision>
  <dcterms:created xsi:type="dcterms:W3CDTF">2020-09-23T03:21:17Z</dcterms:created>
  <dcterms:modified xsi:type="dcterms:W3CDTF">2020-09-24T06:32:37Z</dcterms:modified>
</cp:coreProperties>
</file>